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5.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6.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7.xml" ContentType="application/vnd.openxmlformats-officedocument.presentationml.tags+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6" r:id="rId1"/>
    <p:sldMasterId id="2147483735" r:id="rId2"/>
    <p:sldMasterId id="2147483762" r:id="rId3"/>
    <p:sldMasterId id="2147483823" r:id="rId4"/>
    <p:sldMasterId id="2147483841" r:id="rId5"/>
    <p:sldMasterId id="2147483861" r:id="rId6"/>
    <p:sldMasterId id="2147483881" r:id="rId7"/>
  </p:sldMasterIdLst>
  <p:notesMasterIdLst>
    <p:notesMasterId r:id="rId59"/>
  </p:notesMasterIdLst>
  <p:handoutMasterIdLst>
    <p:handoutMasterId r:id="rId60"/>
  </p:handoutMasterIdLst>
  <p:sldIdLst>
    <p:sldId id="2144212711" r:id="rId8"/>
    <p:sldId id="2144212782" r:id="rId9"/>
    <p:sldId id="2144212729" r:id="rId10"/>
    <p:sldId id="2144212730" r:id="rId11"/>
    <p:sldId id="2144212731" r:id="rId12"/>
    <p:sldId id="2144212732" r:id="rId13"/>
    <p:sldId id="2144212733" r:id="rId14"/>
    <p:sldId id="2144212734" r:id="rId15"/>
    <p:sldId id="2144212735" r:id="rId16"/>
    <p:sldId id="2144212736" r:id="rId17"/>
    <p:sldId id="2144212737" r:id="rId18"/>
    <p:sldId id="2144212738" r:id="rId19"/>
    <p:sldId id="2144212739" r:id="rId20"/>
    <p:sldId id="2144212740" r:id="rId21"/>
    <p:sldId id="2144212741" r:id="rId22"/>
    <p:sldId id="2144212744" r:id="rId23"/>
    <p:sldId id="2144212745" r:id="rId24"/>
    <p:sldId id="2144212746" r:id="rId25"/>
    <p:sldId id="2144212747" r:id="rId26"/>
    <p:sldId id="2144212748" r:id="rId27"/>
    <p:sldId id="2144212749" r:id="rId28"/>
    <p:sldId id="2144212750" r:id="rId29"/>
    <p:sldId id="2144212751" r:id="rId30"/>
    <p:sldId id="2144212752" r:id="rId31"/>
    <p:sldId id="2144212753" r:id="rId32"/>
    <p:sldId id="2144212754" r:id="rId33"/>
    <p:sldId id="2144212755" r:id="rId34"/>
    <p:sldId id="2144212756" r:id="rId35"/>
    <p:sldId id="2144212761" r:id="rId36"/>
    <p:sldId id="2144212762" r:id="rId37"/>
    <p:sldId id="2144212763" r:id="rId38"/>
    <p:sldId id="2144212783" r:id="rId39"/>
    <p:sldId id="2144212784" r:id="rId40"/>
    <p:sldId id="2144212765" r:id="rId41"/>
    <p:sldId id="2144212766" r:id="rId42"/>
    <p:sldId id="2144212767" r:id="rId43"/>
    <p:sldId id="2144212768" r:id="rId44"/>
    <p:sldId id="2144212769" r:id="rId45"/>
    <p:sldId id="2144212770" r:id="rId46"/>
    <p:sldId id="2144212771" r:id="rId47"/>
    <p:sldId id="2144212772" r:id="rId48"/>
    <p:sldId id="2144212773" r:id="rId49"/>
    <p:sldId id="2144212774" r:id="rId50"/>
    <p:sldId id="2144212775" r:id="rId51"/>
    <p:sldId id="2144212776" r:id="rId52"/>
    <p:sldId id="2144212777" r:id="rId53"/>
    <p:sldId id="2144212778" r:id="rId54"/>
    <p:sldId id="2144212779" r:id="rId55"/>
    <p:sldId id="2144212780" r:id="rId56"/>
    <p:sldId id="2144212781" r:id="rId57"/>
    <p:sldId id="214421278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Native Journey" id="{2370D8F0-6B9B-E647-BAAE-AB042795CB67}">
          <p14:sldIdLst>
            <p14:sldId id="2144212711"/>
            <p14:sldId id="2144212782"/>
            <p14:sldId id="2144212729"/>
            <p14:sldId id="2144212730"/>
            <p14:sldId id="2144212731"/>
            <p14:sldId id="2144212732"/>
            <p14:sldId id="2144212733"/>
            <p14:sldId id="2144212734"/>
            <p14:sldId id="2144212735"/>
            <p14:sldId id="2144212736"/>
            <p14:sldId id="2144212737"/>
            <p14:sldId id="2144212738"/>
            <p14:sldId id="2144212739"/>
            <p14:sldId id="2144212740"/>
            <p14:sldId id="2144212741"/>
            <p14:sldId id="2144212744"/>
            <p14:sldId id="2144212745"/>
            <p14:sldId id="2144212746"/>
            <p14:sldId id="2144212747"/>
            <p14:sldId id="2144212748"/>
            <p14:sldId id="2144212749"/>
            <p14:sldId id="2144212750"/>
            <p14:sldId id="2144212751"/>
            <p14:sldId id="2144212752"/>
            <p14:sldId id="2144212753"/>
            <p14:sldId id="2144212754"/>
            <p14:sldId id="2144212755"/>
            <p14:sldId id="2144212756"/>
            <p14:sldId id="2144212761"/>
            <p14:sldId id="2144212762"/>
            <p14:sldId id="2144212763"/>
            <p14:sldId id="2144212783"/>
            <p14:sldId id="2144212784"/>
            <p14:sldId id="2144212765"/>
            <p14:sldId id="2144212766"/>
            <p14:sldId id="2144212767"/>
            <p14:sldId id="2144212768"/>
            <p14:sldId id="2144212769"/>
            <p14:sldId id="2144212770"/>
            <p14:sldId id="2144212771"/>
            <p14:sldId id="2144212772"/>
            <p14:sldId id="2144212773"/>
            <p14:sldId id="2144212774"/>
            <p14:sldId id="2144212775"/>
            <p14:sldId id="2144212776"/>
            <p14:sldId id="2144212777"/>
            <p14:sldId id="2144212778"/>
            <p14:sldId id="2144212779"/>
            <p14:sldId id="2144212780"/>
            <p14:sldId id="2144212781"/>
            <p14:sldId id="2144212785"/>
          </p14:sldIdLst>
        </p14:section>
        <p14:section name="End" id="{1B2CDFD6-D25F-104F-BCCF-2E89A04C26A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DBBE"/>
    <a:srgbClr val="25D142"/>
    <a:srgbClr val="FF9933"/>
    <a:srgbClr val="292929"/>
    <a:srgbClr val="333333"/>
    <a:srgbClr val="3C3C3C"/>
    <a:srgbClr val="4D4D4D"/>
    <a:srgbClr val="00180A"/>
    <a:srgbClr val="000000"/>
    <a:srgbClr val="E0E2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06" autoAdjust="0"/>
    <p:restoredTop sz="96327"/>
  </p:normalViewPr>
  <p:slideViewPr>
    <p:cSldViewPr snapToGrid="0">
      <p:cViewPr varScale="1">
        <p:scale>
          <a:sx n="84" d="100"/>
          <a:sy n="84" d="100"/>
        </p:scale>
        <p:origin x="355" y="82"/>
      </p:cViewPr>
      <p:guideLst/>
    </p:cSldViewPr>
  </p:slideViewPr>
  <p:outlineViewPr>
    <p:cViewPr>
      <p:scale>
        <a:sx n="33" d="100"/>
        <a:sy n="33" d="100"/>
      </p:scale>
      <p:origin x="0" y="-12176"/>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136" d="100"/>
          <a:sy n="136" d="100"/>
        </p:scale>
        <p:origin x="3072"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64.JPG"/></Relationships>
</file>

<file path=ppt/diagrams/_rels/drawing1.xml.rels><?xml version="1.0" encoding="UTF-8" standalone="yes"?>
<Relationships xmlns="http://schemas.openxmlformats.org/package/2006/relationships"><Relationship Id="rId1" Type="http://schemas.openxmlformats.org/officeDocument/2006/relationships/image" Target="../media/image64.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1DCB10-280C-4533-81C2-A213939E8C5D}"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81305C26-5E76-4CE5-B10B-B3605D3C3017}">
      <dgm:prSet phldrT="[Text]"/>
      <dgm:spPr/>
      <dgm:t>
        <a:bodyPr/>
        <a:lstStyle/>
        <a:p>
          <a:r>
            <a:rPr lang="en-US" dirty="0" smtClean="0"/>
            <a:t>Fine-Grained Access Control</a:t>
          </a:r>
          <a:endParaRPr lang="en-US" dirty="0"/>
        </a:p>
      </dgm:t>
    </dgm:pt>
    <dgm:pt modelId="{7C2FCCA2-9D5A-491D-874B-B27DFA7E4426}" type="parTrans" cxnId="{D72C1096-B4D8-4D6E-8AC8-1E0C655478C4}">
      <dgm:prSet/>
      <dgm:spPr/>
      <dgm:t>
        <a:bodyPr/>
        <a:lstStyle/>
        <a:p>
          <a:endParaRPr lang="en-US"/>
        </a:p>
      </dgm:t>
    </dgm:pt>
    <dgm:pt modelId="{ABC35F83-DDA7-446A-87FD-D614C4588554}" type="sibTrans" cxnId="{D72C1096-B4D8-4D6E-8AC8-1E0C655478C4}">
      <dgm:prSet/>
      <dgm:spPr/>
      <dgm:t>
        <a:bodyPr/>
        <a:lstStyle/>
        <a:p>
          <a:endParaRPr lang="en-US"/>
        </a:p>
      </dgm:t>
    </dgm:pt>
    <dgm:pt modelId="{97CA3C85-BC91-482A-A105-2F9C764237AA}">
      <dgm:prSet phldrT="[Text]" custT="1"/>
      <dgm:spPr/>
      <dgm:t>
        <a:bodyPr/>
        <a:lstStyle/>
        <a:p>
          <a:r>
            <a:rPr lang="en-US" sz="2000" b="0" i="0" dirty="0" smtClean="0">
              <a:solidFill>
                <a:srgbClr val="E0E2E1"/>
              </a:solidFill>
            </a:rPr>
            <a:t>Who can access certain data?</a:t>
          </a:r>
          <a:endParaRPr lang="en-US" sz="2000" dirty="0">
            <a:solidFill>
              <a:srgbClr val="E0E2E1"/>
            </a:solidFill>
          </a:endParaRPr>
        </a:p>
      </dgm:t>
    </dgm:pt>
    <dgm:pt modelId="{FA72C5B2-0681-40E9-B4C2-31D34C96A713}" type="parTrans" cxnId="{4E6F3656-6029-4CA7-B874-CEAFE432D834}">
      <dgm:prSet/>
      <dgm:spPr/>
      <dgm:t>
        <a:bodyPr/>
        <a:lstStyle/>
        <a:p>
          <a:endParaRPr lang="en-US"/>
        </a:p>
      </dgm:t>
    </dgm:pt>
    <dgm:pt modelId="{A001F4CA-46DF-44DC-AEEB-B578517F84BA}" type="sibTrans" cxnId="{4E6F3656-6029-4CA7-B874-CEAFE432D834}">
      <dgm:prSet/>
      <dgm:spPr/>
      <dgm:t>
        <a:bodyPr/>
        <a:lstStyle/>
        <a:p>
          <a:endParaRPr lang="en-US"/>
        </a:p>
      </dgm:t>
    </dgm:pt>
    <dgm:pt modelId="{C53330F0-D7BD-4720-A2C1-F7E0CB9049BE}">
      <dgm:prSet phldrT="[Text]"/>
      <dgm:spPr/>
      <dgm:t>
        <a:bodyPr/>
        <a:lstStyle/>
        <a:p>
          <a:r>
            <a:rPr lang="en-US" dirty="0" smtClean="0"/>
            <a:t>Auditing</a:t>
          </a:r>
          <a:endParaRPr lang="en-US" dirty="0"/>
        </a:p>
      </dgm:t>
    </dgm:pt>
    <dgm:pt modelId="{D82BBC7B-56D7-402C-8898-EB9E7A557E51}" type="parTrans" cxnId="{D2209320-BCDF-424F-ADED-7EE0B827CCA5}">
      <dgm:prSet/>
      <dgm:spPr/>
      <dgm:t>
        <a:bodyPr/>
        <a:lstStyle/>
        <a:p>
          <a:endParaRPr lang="en-US"/>
        </a:p>
      </dgm:t>
    </dgm:pt>
    <dgm:pt modelId="{992758B5-444E-4DCE-A5A9-0F9E398C1F89}" type="sibTrans" cxnId="{D2209320-BCDF-424F-ADED-7EE0B827CCA5}">
      <dgm:prSet/>
      <dgm:spPr/>
      <dgm:t>
        <a:bodyPr/>
        <a:lstStyle/>
        <a:p>
          <a:endParaRPr lang="en-US"/>
        </a:p>
      </dgm:t>
    </dgm:pt>
    <dgm:pt modelId="{9E097A5E-4BA4-4127-B3E5-8CF364DCF6BE}">
      <dgm:prSet phldrT="[Text]" custT="1"/>
      <dgm:spPr/>
      <dgm:t>
        <a:bodyPr/>
        <a:lstStyle/>
        <a:p>
          <a:r>
            <a:rPr lang="en-US" sz="2000" dirty="0" smtClean="0">
              <a:solidFill>
                <a:srgbClr val="E0E2E1"/>
              </a:solidFill>
            </a:rPr>
            <a:t>What did you do?</a:t>
          </a:r>
          <a:endParaRPr lang="en-US" sz="2000" dirty="0">
            <a:solidFill>
              <a:srgbClr val="E0E2E1"/>
            </a:solidFill>
          </a:endParaRPr>
        </a:p>
      </dgm:t>
    </dgm:pt>
    <dgm:pt modelId="{A5D52A3B-A316-404C-9B6E-6BE9A8483DC3}" type="parTrans" cxnId="{856F53DC-1B4B-420F-B74B-1FE6EBD6B2F6}">
      <dgm:prSet/>
      <dgm:spPr/>
      <dgm:t>
        <a:bodyPr/>
        <a:lstStyle/>
        <a:p>
          <a:endParaRPr lang="en-US"/>
        </a:p>
      </dgm:t>
    </dgm:pt>
    <dgm:pt modelId="{A4ABCC31-85BC-4104-813F-412B5A3F467C}" type="sibTrans" cxnId="{856F53DC-1B4B-420F-B74B-1FE6EBD6B2F6}">
      <dgm:prSet/>
      <dgm:spPr/>
      <dgm:t>
        <a:bodyPr/>
        <a:lstStyle/>
        <a:p>
          <a:endParaRPr lang="en-US"/>
        </a:p>
      </dgm:t>
    </dgm:pt>
    <dgm:pt modelId="{16CD2FD1-A1C1-46D7-86AD-84F5454E27DD}">
      <dgm:prSet phldrT="[Text]"/>
      <dgm:spPr/>
      <dgm:t>
        <a:bodyPr/>
        <a:lstStyle/>
        <a:p>
          <a:r>
            <a:rPr lang="en-US" dirty="0" err="1" smtClean="0"/>
            <a:t>AuthZ</a:t>
          </a:r>
          <a:endParaRPr lang="en-US" dirty="0"/>
        </a:p>
      </dgm:t>
    </dgm:pt>
    <dgm:pt modelId="{DCE8E9F2-8C66-4C4B-A119-591A9321CB50}" type="parTrans" cxnId="{B8625D92-B4CE-48D8-B5DD-3233CB4F70A6}">
      <dgm:prSet/>
      <dgm:spPr/>
      <dgm:t>
        <a:bodyPr/>
        <a:lstStyle/>
        <a:p>
          <a:endParaRPr lang="en-US"/>
        </a:p>
      </dgm:t>
    </dgm:pt>
    <dgm:pt modelId="{7E2468E7-029E-4E91-93A9-B9AD90616DC7}" type="sibTrans" cxnId="{B8625D92-B4CE-48D8-B5DD-3233CB4F70A6}">
      <dgm:prSet/>
      <dgm:spPr/>
      <dgm:t>
        <a:bodyPr/>
        <a:lstStyle/>
        <a:p>
          <a:endParaRPr lang="en-US"/>
        </a:p>
      </dgm:t>
    </dgm:pt>
    <dgm:pt modelId="{2B516C72-11C9-428F-B228-85FFC36DEAB8}">
      <dgm:prSet phldrT="[Text]" custT="1"/>
      <dgm:spPr/>
      <dgm:t>
        <a:bodyPr/>
        <a:lstStyle/>
        <a:p>
          <a:r>
            <a:rPr lang="en-US" sz="2000" dirty="0" smtClean="0">
              <a:solidFill>
                <a:srgbClr val="E0E2E1"/>
              </a:solidFill>
            </a:rPr>
            <a:t>What permissions do you have?</a:t>
          </a:r>
          <a:endParaRPr lang="en-US" sz="2000" dirty="0">
            <a:solidFill>
              <a:srgbClr val="E0E2E1"/>
            </a:solidFill>
          </a:endParaRPr>
        </a:p>
      </dgm:t>
    </dgm:pt>
    <dgm:pt modelId="{F61D508D-9159-46C1-BCED-6AE736E7A4AA}" type="parTrans" cxnId="{4BB041FD-9E47-4B4D-A8BD-EE644D04F29C}">
      <dgm:prSet/>
      <dgm:spPr/>
      <dgm:t>
        <a:bodyPr/>
        <a:lstStyle/>
        <a:p>
          <a:endParaRPr lang="en-US"/>
        </a:p>
      </dgm:t>
    </dgm:pt>
    <dgm:pt modelId="{3B23D071-276C-4787-BFBC-F7B8A744BFAA}" type="sibTrans" cxnId="{4BB041FD-9E47-4B4D-A8BD-EE644D04F29C}">
      <dgm:prSet/>
      <dgm:spPr/>
      <dgm:t>
        <a:bodyPr/>
        <a:lstStyle/>
        <a:p>
          <a:endParaRPr lang="en-US"/>
        </a:p>
      </dgm:t>
    </dgm:pt>
    <dgm:pt modelId="{E3F48752-50BD-4339-B1E6-6729720D2BC3}">
      <dgm:prSet phldrT="[Text]"/>
      <dgm:spPr/>
      <dgm:t>
        <a:bodyPr/>
        <a:lstStyle/>
        <a:p>
          <a:r>
            <a:rPr lang="en-US" dirty="0" err="1" smtClean="0"/>
            <a:t>AuthN</a:t>
          </a:r>
          <a:endParaRPr lang="en-US" dirty="0"/>
        </a:p>
      </dgm:t>
    </dgm:pt>
    <dgm:pt modelId="{2C2D9228-89F8-4B49-8187-F23BE56FB06C}" type="parTrans" cxnId="{F288EFE4-C93B-486A-B9C7-9A526A9DF7F3}">
      <dgm:prSet/>
      <dgm:spPr/>
      <dgm:t>
        <a:bodyPr/>
        <a:lstStyle/>
        <a:p>
          <a:endParaRPr lang="en-US"/>
        </a:p>
      </dgm:t>
    </dgm:pt>
    <dgm:pt modelId="{335BECD2-06AA-4A81-B2BA-79FE55ACC7A4}" type="sibTrans" cxnId="{F288EFE4-C93B-486A-B9C7-9A526A9DF7F3}">
      <dgm:prSet/>
      <dgm:spPr/>
      <dgm:t>
        <a:bodyPr/>
        <a:lstStyle/>
        <a:p>
          <a:endParaRPr lang="en-US"/>
        </a:p>
      </dgm:t>
    </dgm:pt>
    <dgm:pt modelId="{7905C3EF-4616-45AA-AA2F-964FC5740BF1}">
      <dgm:prSet phldrT="[Text]" custT="1"/>
      <dgm:spPr/>
      <dgm:t>
        <a:bodyPr/>
        <a:lstStyle/>
        <a:p>
          <a:r>
            <a:rPr lang="en-US" sz="2000" dirty="0" smtClean="0">
              <a:solidFill>
                <a:srgbClr val="E0E2E1"/>
              </a:solidFill>
            </a:rPr>
            <a:t>Who are you?</a:t>
          </a:r>
          <a:endParaRPr lang="en-US" sz="2000" dirty="0">
            <a:solidFill>
              <a:srgbClr val="E0E2E1"/>
            </a:solidFill>
          </a:endParaRPr>
        </a:p>
      </dgm:t>
    </dgm:pt>
    <dgm:pt modelId="{60ADA2D6-472D-492F-A25F-805768AE17D4}" type="parTrans" cxnId="{EE75E1A3-67F1-4320-8114-8CECF1F33322}">
      <dgm:prSet/>
      <dgm:spPr/>
      <dgm:t>
        <a:bodyPr/>
        <a:lstStyle/>
        <a:p>
          <a:endParaRPr lang="en-US"/>
        </a:p>
      </dgm:t>
    </dgm:pt>
    <dgm:pt modelId="{046AAC63-10DB-4381-8A7B-9393B32C99F5}" type="sibTrans" cxnId="{EE75E1A3-67F1-4320-8114-8CECF1F33322}">
      <dgm:prSet/>
      <dgm:spPr/>
      <dgm:t>
        <a:bodyPr/>
        <a:lstStyle/>
        <a:p>
          <a:endParaRPr lang="en-US"/>
        </a:p>
      </dgm:t>
    </dgm:pt>
    <dgm:pt modelId="{5E321DD0-697C-4A2E-98B7-6BD264ED03A0}" type="pres">
      <dgm:prSet presAssocID="{3D1DCB10-280C-4533-81C2-A213939E8C5D}" presName="composite" presStyleCnt="0">
        <dgm:presLayoutVars>
          <dgm:chMax val="5"/>
          <dgm:dir/>
          <dgm:animLvl val="ctr"/>
          <dgm:resizeHandles val="exact"/>
        </dgm:presLayoutVars>
      </dgm:prSet>
      <dgm:spPr/>
      <dgm:t>
        <a:bodyPr/>
        <a:lstStyle/>
        <a:p>
          <a:endParaRPr lang="en-US"/>
        </a:p>
      </dgm:t>
    </dgm:pt>
    <dgm:pt modelId="{FC64B43C-987A-41C5-AB84-81310592663F}" type="pres">
      <dgm:prSet presAssocID="{3D1DCB10-280C-4533-81C2-A213939E8C5D}" presName="cycle" presStyleCnt="0"/>
      <dgm:spPr/>
    </dgm:pt>
    <dgm:pt modelId="{9ADDE8F1-BFA6-401B-B955-488257FF96D0}" type="pres">
      <dgm:prSet presAssocID="{3D1DCB10-280C-4533-81C2-A213939E8C5D}" presName="centerShape" presStyleCnt="0"/>
      <dgm:spPr/>
    </dgm:pt>
    <dgm:pt modelId="{CCC79702-278F-4574-8AE7-F6AEF0F50BF1}" type="pres">
      <dgm:prSet presAssocID="{3D1DCB10-280C-4533-81C2-A213939E8C5D}" presName="connSite" presStyleLbl="node1" presStyleIdx="0" presStyleCnt="5"/>
      <dgm:spPr/>
    </dgm:pt>
    <dgm:pt modelId="{3CF5DF2E-D14A-473E-83C3-456BDA72C9DE}" type="pres">
      <dgm:prSet presAssocID="{3D1DCB10-280C-4533-81C2-A213939E8C5D}" presName="visible"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EF4E9F0C-E294-482A-AC02-440CBE0C0FF9}" type="pres">
      <dgm:prSet presAssocID="{7C2FCCA2-9D5A-491D-874B-B27DFA7E4426}" presName="Name25" presStyleLbl="parChTrans1D1" presStyleIdx="0" presStyleCnt="4"/>
      <dgm:spPr/>
      <dgm:t>
        <a:bodyPr/>
        <a:lstStyle/>
        <a:p>
          <a:endParaRPr lang="en-US"/>
        </a:p>
      </dgm:t>
    </dgm:pt>
    <dgm:pt modelId="{2AAD5E98-E868-4C78-A69B-FEF11F1CB246}" type="pres">
      <dgm:prSet presAssocID="{81305C26-5E76-4CE5-B10B-B3605D3C3017}" presName="node" presStyleCnt="0"/>
      <dgm:spPr/>
    </dgm:pt>
    <dgm:pt modelId="{4FF2E2EA-C0E6-4FC7-B9A0-9A96F75F5B9C}" type="pres">
      <dgm:prSet presAssocID="{81305C26-5E76-4CE5-B10B-B3605D3C3017}" presName="parentNode" presStyleLbl="node1" presStyleIdx="1" presStyleCnt="5" custScaleX="103669" custScaleY="94990">
        <dgm:presLayoutVars>
          <dgm:chMax val="1"/>
          <dgm:bulletEnabled val="1"/>
        </dgm:presLayoutVars>
      </dgm:prSet>
      <dgm:spPr/>
      <dgm:t>
        <a:bodyPr/>
        <a:lstStyle/>
        <a:p>
          <a:endParaRPr lang="en-US"/>
        </a:p>
      </dgm:t>
    </dgm:pt>
    <dgm:pt modelId="{5F150360-6580-4C65-8656-45297BD7C3CF}" type="pres">
      <dgm:prSet presAssocID="{81305C26-5E76-4CE5-B10B-B3605D3C3017}" presName="childNode" presStyleLbl="revTx" presStyleIdx="0" presStyleCnt="4">
        <dgm:presLayoutVars>
          <dgm:bulletEnabled val="1"/>
        </dgm:presLayoutVars>
      </dgm:prSet>
      <dgm:spPr/>
      <dgm:t>
        <a:bodyPr/>
        <a:lstStyle/>
        <a:p>
          <a:endParaRPr lang="en-US"/>
        </a:p>
      </dgm:t>
    </dgm:pt>
    <dgm:pt modelId="{0F1DDF96-0146-4478-BB52-B47AF4FFCFCA}" type="pres">
      <dgm:prSet presAssocID="{2C2D9228-89F8-4B49-8187-F23BE56FB06C}" presName="Name25" presStyleLbl="parChTrans1D1" presStyleIdx="1" presStyleCnt="4"/>
      <dgm:spPr/>
      <dgm:t>
        <a:bodyPr/>
        <a:lstStyle/>
        <a:p>
          <a:endParaRPr lang="en-US"/>
        </a:p>
      </dgm:t>
    </dgm:pt>
    <dgm:pt modelId="{14D7E1B6-1033-49F6-A699-7F7939C78722}" type="pres">
      <dgm:prSet presAssocID="{E3F48752-50BD-4339-B1E6-6729720D2BC3}" presName="node" presStyleCnt="0"/>
      <dgm:spPr/>
    </dgm:pt>
    <dgm:pt modelId="{C461A940-E788-4490-A00E-C9F1CABB4F45}" type="pres">
      <dgm:prSet presAssocID="{E3F48752-50BD-4339-B1E6-6729720D2BC3}" presName="parentNode" presStyleLbl="node1" presStyleIdx="2" presStyleCnt="5" custScaleX="103669" custScaleY="94990">
        <dgm:presLayoutVars>
          <dgm:chMax val="1"/>
          <dgm:bulletEnabled val="1"/>
        </dgm:presLayoutVars>
      </dgm:prSet>
      <dgm:spPr/>
      <dgm:t>
        <a:bodyPr/>
        <a:lstStyle/>
        <a:p>
          <a:endParaRPr lang="en-US"/>
        </a:p>
      </dgm:t>
    </dgm:pt>
    <dgm:pt modelId="{CC16A156-E071-45C1-8A30-95BAC7369110}" type="pres">
      <dgm:prSet presAssocID="{E3F48752-50BD-4339-B1E6-6729720D2BC3}" presName="childNode" presStyleLbl="revTx" presStyleIdx="1" presStyleCnt="4">
        <dgm:presLayoutVars>
          <dgm:bulletEnabled val="1"/>
        </dgm:presLayoutVars>
      </dgm:prSet>
      <dgm:spPr/>
      <dgm:t>
        <a:bodyPr/>
        <a:lstStyle/>
        <a:p>
          <a:endParaRPr lang="en-US"/>
        </a:p>
      </dgm:t>
    </dgm:pt>
    <dgm:pt modelId="{D2E03A08-4B35-4913-BB8B-79D1618AE465}" type="pres">
      <dgm:prSet presAssocID="{DCE8E9F2-8C66-4C4B-A119-591A9321CB50}" presName="Name25" presStyleLbl="parChTrans1D1" presStyleIdx="2" presStyleCnt="4"/>
      <dgm:spPr/>
      <dgm:t>
        <a:bodyPr/>
        <a:lstStyle/>
        <a:p>
          <a:endParaRPr lang="en-US"/>
        </a:p>
      </dgm:t>
    </dgm:pt>
    <dgm:pt modelId="{E9E819C5-7ACF-41E1-8703-D24B9B6F8EE8}" type="pres">
      <dgm:prSet presAssocID="{16CD2FD1-A1C1-46D7-86AD-84F5454E27DD}" presName="node" presStyleCnt="0"/>
      <dgm:spPr/>
    </dgm:pt>
    <dgm:pt modelId="{7249EB7E-496F-4933-AABF-CEEF7E235C39}" type="pres">
      <dgm:prSet presAssocID="{16CD2FD1-A1C1-46D7-86AD-84F5454E27DD}" presName="parentNode" presStyleLbl="node1" presStyleIdx="3" presStyleCnt="5" custScaleX="104365" custScaleY="101837">
        <dgm:presLayoutVars>
          <dgm:chMax val="1"/>
          <dgm:bulletEnabled val="1"/>
        </dgm:presLayoutVars>
      </dgm:prSet>
      <dgm:spPr/>
      <dgm:t>
        <a:bodyPr/>
        <a:lstStyle/>
        <a:p>
          <a:endParaRPr lang="en-US"/>
        </a:p>
      </dgm:t>
    </dgm:pt>
    <dgm:pt modelId="{7CAF88E4-B71F-4692-A2B9-59454ABA349F}" type="pres">
      <dgm:prSet presAssocID="{16CD2FD1-A1C1-46D7-86AD-84F5454E27DD}" presName="childNode" presStyleLbl="revTx" presStyleIdx="2" presStyleCnt="4">
        <dgm:presLayoutVars>
          <dgm:bulletEnabled val="1"/>
        </dgm:presLayoutVars>
      </dgm:prSet>
      <dgm:spPr/>
      <dgm:t>
        <a:bodyPr/>
        <a:lstStyle/>
        <a:p>
          <a:endParaRPr lang="en-US"/>
        </a:p>
      </dgm:t>
    </dgm:pt>
    <dgm:pt modelId="{BDD06AC7-1A1F-4119-8172-84287548CFB9}" type="pres">
      <dgm:prSet presAssocID="{D82BBC7B-56D7-402C-8898-EB9E7A557E51}" presName="Name25" presStyleLbl="parChTrans1D1" presStyleIdx="3" presStyleCnt="4"/>
      <dgm:spPr/>
      <dgm:t>
        <a:bodyPr/>
        <a:lstStyle/>
        <a:p>
          <a:endParaRPr lang="en-US"/>
        </a:p>
      </dgm:t>
    </dgm:pt>
    <dgm:pt modelId="{14D3AA6D-61BA-440C-9DF7-37CF944D5FE2}" type="pres">
      <dgm:prSet presAssocID="{C53330F0-D7BD-4720-A2C1-F7E0CB9049BE}" presName="node" presStyleCnt="0"/>
      <dgm:spPr/>
    </dgm:pt>
    <dgm:pt modelId="{5481C208-28F2-4CD3-A90E-24365EAFB8EE}" type="pres">
      <dgm:prSet presAssocID="{C53330F0-D7BD-4720-A2C1-F7E0CB9049BE}" presName="parentNode" presStyleLbl="node1" presStyleIdx="4" presStyleCnt="5" custScaleX="106745" custScaleY="102252" custLinFactNeighborX="37606">
        <dgm:presLayoutVars>
          <dgm:chMax val="1"/>
          <dgm:bulletEnabled val="1"/>
        </dgm:presLayoutVars>
      </dgm:prSet>
      <dgm:spPr/>
      <dgm:t>
        <a:bodyPr/>
        <a:lstStyle/>
        <a:p>
          <a:endParaRPr lang="en-US"/>
        </a:p>
      </dgm:t>
    </dgm:pt>
    <dgm:pt modelId="{6EFAEAB4-FF94-431D-B73B-5373C00D1981}" type="pres">
      <dgm:prSet presAssocID="{C53330F0-D7BD-4720-A2C1-F7E0CB9049BE}" presName="childNode" presStyleLbl="revTx" presStyleIdx="3" presStyleCnt="4">
        <dgm:presLayoutVars>
          <dgm:bulletEnabled val="1"/>
        </dgm:presLayoutVars>
      </dgm:prSet>
      <dgm:spPr/>
      <dgm:t>
        <a:bodyPr/>
        <a:lstStyle/>
        <a:p>
          <a:endParaRPr lang="en-US"/>
        </a:p>
      </dgm:t>
    </dgm:pt>
  </dgm:ptLst>
  <dgm:cxnLst>
    <dgm:cxn modelId="{9FF5D7D0-3BE5-4EA2-BC88-5058A8D21E19}" type="presOf" srcId="{C53330F0-D7BD-4720-A2C1-F7E0CB9049BE}" destId="{5481C208-28F2-4CD3-A90E-24365EAFB8EE}" srcOrd="0" destOrd="0" presId="urn:microsoft.com/office/officeart/2005/8/layout/radial2"/>
    <dgm:cxn modelId="{5703547F-AFB7-4859-BA0F-6CC990B165E1}" type="presOf" srcId="{97CA3C85-BC91-482A-A105-2F9C764237AA}" destId="{5F150360-6580-4C65-8656-45297BD7C3CF}" srcOrd="0" destOrd="0" presId="urn:microsoft.com/office/officeart/2005/8/layout/radial2"/>
    <dgm:cxn modelId="{4A9BD0B4-880E-4CDE-BF78-09FB096E10AC}" type="presOf" srcId="{E3F48752-50BD-4339-B1E6-6729720D2BC3}" destId="{C461A940-E788-4490-A00E-C9F1CABB4F45}" srcOrd="0" destOrd="0" presId="urn:microsoft.com/office/officeart/2005/8/layout/radial2"/>
    <dgm:cxn modelId="{C62B9A88-BF41-4618-9F55-DF00F7B5F754}" type="presOf" srcId="{7905C3EF-4616-45AA-AA2F-964FC5740BF1}" destId="{CC16A156-E071-45C1-8A30-95BAC7369110}" srcOrd="0" destOrd="0" presId="urn:microsoft.com/office/officeart/2005/8/layout/radial2"/>
    <dgm:cxn modelId="{4BB041FD-9E47-4B4D-A8BD-EE644D04F29C}" srcId="{16CD2FD1-A1C1-46D7-86AD-84F5454E27DD}" destId="{2B516C72-11C9-428F-B228-85FFC36DEAB8}" srcOrd="0" destOrd="0" parTransId="{F61D508D-9159-46C1-BCED-6AE736E7A4AA}" sibTransId="{3B23D071-276C-4787-BFBC-F7B8A744BFAA}"/>
    <dgm:cxn modelId="{4E6F3656-6029-4CA7-B874-CEAFE432D834}" srcId="{81305C26-5E76-4CE5-B10B-B3605D3C3017}" destId="{97CA3C85-BC91-482A-A105-2F9C764237AA}" srcOrd="0" destOrd="0" parTransId="{FA72C5B2-0681-40E9-B4C2-31D34C96A713}" sibTransId="{A001F4CA-46DF-44DC-AEEB-B578517F84BA}"/>
    <dgm:cxn modelId="{267D6BA1-1679-4F63-894E-6FF670DF066B}" type="presOf" srcId="{16CD2FD1-A1C1-46D7-86AD-84F5454E27DD}" destId="{7249EB7E-496F-4933-AABF-CEEF7E235C39}" srcOrd="0" destOrd="0" presId="urn:microsoft.com/office/officeart/2005/8/layout/radial2"/>
    <dgm:cxn modelId="{04207977-DFA7-461D-BD2D-C1F12B59BB55}" type="presOf" srcId="{7C2FCCA2-9D5A-491D-874B-B27DFA7E4426}" destId="{EF4E9F0C-E294-482A-AC02-440CBE0C0FF9}" srcOrd="0" destOrd="0" presId="urn:microsoft.com/office/officeart/2005/8/layout/radial2"/>
    <dgm:cxn modelId="{2A42FDA8-8239-4D32-BDDA-688039DCEBB6}" type="presOf" srcId="{2B516C72-11C9-428F-B228-85FFC36DEAB8}" destId="{7CAF88E4-B71F-4692-A2B9-59454ABA349F}" srcOrd="0" destOrd="0" presId="urn:microsoft.com/office/officeart/2005/8/layout/radial2"/>
    <dgm:cxn modelId="{F6E58A3B-F523-4E9F-9031-84D3A8BDE0E7}" type="presOf" srcId="{D82BBC7B-56D7-402C-8898-EB9E7A557E51}" destId="{BDD06AC7-1A1F-4119-8172-84287548CFB9}" srcOrd="0" destOrd="0" presId="urn:microsoft.com/office/officeart/2005/8/layout/radial2"/>
    <dgm:cxn modelId="{11F92E1C-6F97-4BB3-84A5-4B163357ED56}" type="presOf" srcId="{DCE8E9F2-8C66-4C4B-A119-591A9321CB50}" destId="{D2E03A08-4B35-4913-BB8B-79D1618AE465}" srcOrd="0" destOrd="0" presId="urn:microsoft.com/office/officeart/2005/8/layout/radial2"/>
    <dgm:cxn modelId="{5DEFDCDB-E538-4007-B14C-68513FDA9CE5}" type="presOf" srcId="{3D1DCB10-280C-4533-81C2-A213939E8C5D}" destId="{5E321DD0-697C-4A2E-98B7-6BD264ED03A0}" srcOrd="0" destOrd="0" presId="urn:microsoft.com/office/officeart/2005/8/layout/radial2"/>
    <dgm:cxn modelId="{D2209320-BCDF-424F-ADED-7EE0B827CCA5}" srcId="{3D1DCB10-280C-4533-81C2-A213939E8C5D}" destId="{C53330F0-D7BD-4720-A2C1-F7E0CB9049BE}" srcOrd="3" destOrd="0" parTransId="{D82BBC7B-56D7-402C-8898-EB9E7A557E51}" sibTransId="{992758B5-444E-4DCE-A5A9-0F9E398C1F89}"/>
    <dgm:cxn modelId="{F288EFE4-C93B-486A-B9C7-9A526A9DF7F3}" srcId="{3D1DCB10-280C-4533-81C2-A213939E8C5D}" destId="{E3F48752-50BD-4339-B1E6-6729720D2BC3}" srcOrd="1" destOrd="0" parTransId="{2C2D9228-89F8-4B49-8187-F23BE56FB06C}" sibTransId="{335BECD2-06AA-4A81-B2BA-79FE55ACC7A4}"/>
    <dgm:cxn modelId="{D72C1096-B4D8-4D6E-8AC8-1E0C655478C4}" srcId="{3D1DCB10-280C-4533-81C2-A213939E8C5D}" destId="{81305C26-5E76-4CE5-B10B-B3605D3C3017}" srcOrd="0" destOrd="0" parTransId="{7C2FCCA2-9D5A-491D-874B-B27DFA7E4426}" sibTransId="{ABC35F83-DDA7-446A-87FD-D614C4588554}"/>
    <dgm:cxn modelId="{856F53DC-1B4B-420F-B74B-1FE6EBD6B2F6}" srcId="{C53330F0-D7BD-4720-A2C1-F7E0CB9049BE}" destId="{9E097A5E-4BA4-4127-B3E5-8CF364DCF6BE}" srcOrd="0" destOrd="0" parTransId="{A5D52A3B-A316-404C-9B6E-6BE9A8483DC3}" sibTransId="{A4ABCC31-85BC-4104-813F-412B5A3F467C}"/>
    <dgm:cxn modelId="{949897B9-D670-4AF6-8138-A605FC314D43}" type="presOf" srcId="{2C2D9228-89F8-4B49-8187-F23BE56FB06C}" destId="{0F1DDF96-0146-4478-BB52-B47AF4FFCFCA}" srcOrd="0" destOrd="0" presId="urn:microsoft.com/office/officeart/2005/8/layout/radial2"/>
    <dgm:cxn modelId="{51FD2383-8681-4421-85F3-717A9F5127A8}" type="presOf" srcId="{9E097A5E-4BA4-4127-B3E5-8CF364DCF6BE}" destId="{6EFAEAB4-FF94-431D-B73B-5373C00D1981}" srcOrd="0" destOrd="0" presId="urn:microsoft.com/office/officeart/2005/8/layout/radial2"/>
    <dgm:cxn modelId="{EE75E1A3-67F1-4320-8114-8CECF1F33322}" srcId="{E3F48752-50BD-4339-B1E6-6729720D2BC3}" destId="{7905C3EF-4616-45AA-AA2F-964FC5740BF1}" srcOrd="0" destOrd="0" parTransId="{60ADA2D6-472D-492F-A25F-805768AE17D4}" sibTransId="{046AAC63-10DB-4381-8A7B-9393B32C99F5}"/>
    <dgm:cxn modelId="{B8625D92-B4CE-48D8-B5DD-3233CB4F70A6}" srcId="{3D1DCB10-280C-4533-81C2-A213939E8C5D}" destId="{16CD2FD1-A1C1-46D7-86AD-84F5454E27DD}" srcOrd="2" destOrd="0" parTransId="{DCE8E9F2-8C66-4C4B-A119-591A9321CB50}" sibTransId="{7E2468E7-029E-4E91-93A9-B9AD90616DC7}"/>
    <dgm:cxn modelId="{CF8973DA-36D1-45B5-A9F5-1A1FDD1E0D15}" type="presOf" srcId="{81305C26-5E76-4CE5-B10B-B3605D3C3017}" destId="{4FF2E2EA-C0E6-4FC7-B9A0-9A96F75F5B9C}" srcOrd="0" destOrd="0" presId="urn:microsoft.com/office/officeart/2005/8/layout/radial2"/>
    <dgm:cxn modelId="{27FC9D44-51A3-40DB-9E0E-38252F1AE012}" type="presParOf" srcId="{5E321DD0-697C-4A2E-98B7-6BD264ED03A0}" destId="{FC64B43C-987A-41C5-AB84-81310592663F}" srcOrd="0" destOrd="0" presId="urn:microsoft.com/office/officeart/2005/8/layout/radial2"/>
    <dgm:cxn modelId="{A837D916-AF25-4CCB-B247-1589AC586E96}" type="presParOf" srcId="{FC64B43C-987A-41C5-AB84-81310592663F}" destId="{9ADDE8F1-BFA6-401B-B955-488257FF96D0}" srcOrd="0" destOrd="0" presId="urn:microsoft.com/office/officeart/2005/8/layout/radial2"/>
    <dgm:cxn modelId="{977A936C-ABBF-4238-8C32-0170FC8346C8}" type="presParOf" srcId="{9ADDE8F1-BFA6-401B-B955-488257FF96D0}" destId="{CCC79702-278F-4574-8AE7-F6AEF0F50BF1}" srcOrd="0" destOrd="0" presId="urn:microsoft.com/office/officeart/2005/8/layout/radial2"/>
    <dgm:cxn modelId="{4633147E-0AB7-4385-81D9-D378AD3EB16A}" type="presParOf" srcId="{9ADDE8F1-BFA6-401B-B955-488257FF96D0}" destId="{3CF5DF2E-D14A-473E-83C3-456BDA72C9DE}" srcOrd="1" destOrd="0" presId="urn:microsoft.com/office/officeart/2005/8/layout/radial2"/>
    <dgm:cxn modelId="{354769DD-EAAA-41C2-8EE8-5AD596C47196}" type="presParOf" srcId="{FC64B43C-987A-41C5-AB84-81310592663F}" destId="{EF4E9F0C-E294-482A-AC02-440CBE0C0FF9}" srcOrd="1" destOrd="0" presId="urn:microsoft.com/office/officeart/2005/8/layout/radial2"/>
    <dgm:cxn modelId="{0052695A-A8E9-4062-94A6-11AD6E1CD442}" type="presParOf" srcId="{FC64B43C-987A-41C5-AB84-81310592663F}" destId="{2AAD5E98-E868-4C78-A69B-FEF11F1CB246}" srcOrd="2" destOrd="0" presId="urn:microsoft.com/office/officeart/2005/8/layout/radial2"/>
    <dgm:cxn modelId="{825B4818-6885-4CDA-AC13-B861AC2D6C5D}" type="presParOf" srcId="{2AAD5E98-E868-4C78-A69B-FEF11F1CB246}" destId="{4FF2E2EA-C0E6-4FC7-B9A0-9A96F75F5B9C}" srcOrd="0" destOrd="0" presId="urn:microsoft.com/office/officeart/2005/8/layout/radial2"/>
    <dgm:cxn modelId="{16C00F0C-5E67-44AA-A9EE-735375B8853C}" type="presParOf" srcId="{2AAD5E98-E868-4C78-A69B-FEF11F1CB246}" destId="{5F150360-6580-4C65-8656-45297BD7C3CF}" srcOrd="1" destOrd="0" presId="urn:microsoft.com/office/officeart/2005/8/layout/radial2"/>
    <dgm:cxn modelId="{D8852D95-DC94-4F35-A6B5-D4F52C95D736}" type="presParOf" srcId="{FC64B43C-987A-41C5-AB84-81310592663F}" destId="{0F1DDF96-0146-4478-BB52-B47AF4FFCFCA}" srcOrd="3" destOrd="0" presId="urn:microsoft.com/office/officeart/2005/8/layout/radial2"/>
    <dgm:cxn modelId="{99D4878C-9F1A-4140-BF85-7E12D8C88A38}" type="presParOf" srcId="{FC64B43C-987A-41C5-AB84-81310592663F}" destId="{14D7E1B6-1033-49F6-A699-7F7939C78722}" srcOrd="4" destOrd="0" presId="urn:microsoft.com/office/officeart/2005/8/layout/radial2"/>
    <dgm:cxn modelId="{D333B0F5-AD80-4A38-9201-D9B7BA7D7173}" type="presParOf" srcId="{14D7E1B6-1033-49F6-A699-7F7939C78722}" destId="{C461A940-E788-4490-A00E-C9F1CABB4F45}" srcOrd="0" destOrd="0" presId="urn:microsoft.com/office/officeart/2005/8/layout/radial2"/>
    <dgm:cxn modelId="{FD84E487-8BE0-4C8A-9B29-BF12B0E28901}" type="presParOf" srcId="{14D7E1B6-1033-49F6-A699-7F7939C78722}" destId="{CC16A156-E071-45C1-8A30-95BAC7369110}" srcOrd="1" destOrd="0" presId="urn:microsoft.com/office/officeart/2005/8/layout/radial2"/>
    <dgm:cxn modelId="{AA0D838A-7A8C-4521-B0CA-C6C2C4B6E9AD}" type="presParOf" srcId="{FC64B43C-987A-41C5-AB84-81310592663F}" destId="{D2E03A08-4B35-4913-BB8B-79D1618AE465}" srcOrd="5" destOrd="0" presId="urn:microsoft.com/office/officeart/2005/8/layout/radial2"/>
    <dgm:cxn modelId="{2BE9E883-03EA-4251-B444-B1E085BB814B}" type="presParOf" srcId="{FC64B43C-987A-41C5-AB84-81310592663F}" destId="{E9E819C5-7ACF-41E1-8703-D24B9B6F8EE8}" srcOrd="6" destOrd="0" presId="urn:microsoft.com/office/officeart/2005/8/layout/radial2"/>
    <dgm:cxn modelId="{AD819F61-0506-440B-8D6A-58ECBE45BC4D}" type="presParOf" srcId="{E9E819C5-7ACF-41E1-8703-D24B9B6F8EE8}" destId="{7249EB7E-496F-4933-AABF-CEEF7E235C39}" srcOrd="0" destOrd="0" presId="urn:microsoft.com/office/officeart/2005/8/layout/radial2"/>
    <dgm:cxn modelId="{CDFC29E1-13ED-43E9-A16D-87F6493FEBDF}" type="presParOf" srcId="{E9E819C5-7ACF-41E1-8703-D24B9B6F8EE8}" destId="{7CAF88E4-B71F-4692-A2B9-59454ABA349F}" srcOrd="1" destOrd="0" presId="urn:microsoft.com/office/officeart/2005/8/layout/radial2"/>
    <dgm:cxn modelId="{4D943568-E667-4291-BD07-2C1ABA8DC9D2}" type="presParOf" srcId="{FC64B43C-987A-41C5-AB84-81310592663F}" destId="{BDD06AC7-1A1F-4119-8172-84287548CFB9}" srcOrd="7" destOrd="0" presId="urn:microsoft.com/office/officeart/2005/8/layout/radial2"/>
    <dgm:cxn modelId="{9F816150-7089-4F54-9319-B29BFC183436}" type="presParOf" srcId="{FC64B43C-987A-41C5-AB84-81310592663F}" destId="{14D3AA6D-61BA-440C-9DF7-37CF944D5FE2}" srcOrd="8" destOrd="0" presId="urn:microsoft.com/office/officeart/2005/8/layout/radial2"/>
    <dgm:cxn modelId="{E9646AC5-85AD-42B7-A473-55E1752366B1}" type="presParOf" srcId="{14D3AA6D-61BA-440C-9DF7-37CF944D5FE2}" destId="{5481C208-28F2-4CD3-A90E-24365EAFB8EE}" srcOrd="0" destOrd="0" presId="urn:microsoft.com/office/officeart/2005/8/layout/radial2"/>
    <dgm:cxn modelId="{73A4CF5C-9CE7-47CC-B5BD-1839E070CDEA}" type="presParOf" srcId="{14D3AA6D-61BA-440C-9DF7-37CF944D5FE2}" destId="{6EFAEAB4-FF94-431D-B73B-5373C00D1981}" srcOrd="1" destOrd="0" presId="urn:microsoft.com/office/officeart/2005/8/layout/radial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00BF98-3786-6E44-93C9-ED314288D634}"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EEB0F286-6FEC-A54B-AE23-123377419E97}">
      <dgm:prSet phldrT="[Text]" custT="1"/>
      <dgm:spPr>
        <a:noFill/>
        <a:ln>
          <a:solidFill>
            <a:srgbClr val="0070C0"/>
          </a:solidFill>
        </a:ln>
        <a:effectLst/>
      </dgm:spPr>
      <dgm:t>
        <a:bodyPr/>
        <a:lstStyle/>
        <a:p>
          <a:r>
            <a:rPr lang="en-US" sz="1100" dirty="0" smtClean="0">
              <a:solidFill>
                <a:srgbClr val="E5DBBE"/>
              </a:solidFill>
            </a:rPr>
            <a:t>Volumes-family </a:t>
          </a:r>
          <a:endParaRPr lang="en-US" sz="1100" dirty="0">
            <a:solidFill>
              <a:srgbClr val="E5DBBE"/>
            </a:solidFill>
          </a:endParaRPr>
        </a:p>
      </dgm:t>
    </dgm:pt>
    <dgm:pt modelId="{9D249486-E4C6-A249-BC21-740A5259CAD9}" type="parTrans" cxnId="{493112C1-76AF-5846-9693-1CE04E4CA2B7}">
      <dgm:prSet/>
      <dgm:spPr/>
      <dgm:t>
        <a:bodyPr/>
        <a:lstStyle/>
        <a:p>
          <a:endParaRPr lang="en-US"/>
        </a:p>
      </dgm:t>
    </dgm:pt>
    <dgm:pt modelId="{E46A3F01-8CB3-654D-BC30-3025CC527990}" type="sibTrans" cxnId="{493112C1-76AF-5846-9693-1CE04E4CA2B7}">
      <dgm:prSet/>
      <dgm:spPr/>
      <dgm:t>
        <a:bodyPr/>
        <a:lstStyle/>
        <a:p>
          <a:endParaRPr lang="en-US"/>
        </a:p>
      </dgm:t>
    </dgm:pt>
    <dgm:pt modelId="{57DF2CAA-C09D-8243-ACE4-5847EB1FD096}">
      <dgm:prSet phldrT="[Text]" custT="1"/>
      <dgm:spPr>
        <a:noFill/>
        <a:ln>
          <a:solidFill>
            <a:srgbClr val="0070C0"/>
          </a:solidFill>
        </a:ln>
        <a:effectLst/>
      </dgm:spPr>
      <dgm:t>
        <a:bodyPr/>
        <a:lstStyle/>
        <a:p>
          <a:r>
            <a:rPr lang="en-US" sz="1000" dirty="0" smtClean="0">
              <a:solidFill>
                <a:srgbClr val="E5DBBE"/>
              </a:solidFill>
            </a:rPr>
            <a:t>INSPECT</a:t>
          </a:r>
          <a:endParaRPr lang="en-US" sz="1000" dirty="0">
            <a:solidFill>
              <a:srgbClr val="E5DBBE"/>
            </a:solidFill>
          </a:endParaRPr>
        </a:p>
      </dgm:t>
    </dgm:pt>
    <dgm:pt modelId="{9C290D7B-9920-C940-9DAA-5AFBB1555926}" type="parTrans" cxnId="{5DF413ED-220E-754A-ADD7-DCD196C4DFD2}">
      <dgm:prSet custT="1"/>
      <dgm:spPr>
        <a:ln>
          <a:solidFill>
            <a:srgbClr val="0070C0"/>
          </a:solidFill>
        </a:ln>
      </dgm:spPr>
      <dgm:t>
        <a:bodyPr/>
        <a:lstStyle/>
        <a:p>
          <a:endParaRPr lang="en-US" sz="1000"/>
        </a:p>
      </dgm:t>
    </dgm:pt>
    <dgm:pt modelId="{E40FD95B-2EFA-3A4C-A93F-B8F943D96BD2}" type="sibTrans" cxnId="{5DF413ED-220E-754A-ADD7-DCD196C4DFD2}">
      <dgm:prSet/>
      <dgm:spPr/>
      <dgm:t>
        <a:bodyPr/>
        <a:lstStyle/>
        <a:p>
          <a:endParaRPr lang="en-US"/>
        </a:p>
      </dgm:t>
    </dgm:pt>
    <dgm:pt modelId="{561876E9-2A9A-5B4F-A59F-1664976C58BC}">
      <dgm:prSet phldrT="[Text]" custT="1"/>
      <dgm:spPr>
        <a:noFill/>
        <a:ln>
          <a:solidFill>
            <a:srgbClr val="0070C0"/>
          </a:solidFill>
        </a:ln>
        <a:effectLst/>
      </dgm:spPr>
      <dgm:t>
        <a:bodyPr/>
        <a:lstStyle/>
        <a:p>
          <a:r>
            <a:rPr lang="en-US" sz="900" dirty="0" smtClean="0">
              <a:solidFill>
                <a:srgbClr val="E5DBBE"/>
              </a:solidFill>
            </a:rPr>
            <a:t>VOLUME_INSPECT</a:t>
          </a:r>
          <a:endParaRPr lang="en-US" sz="900" dirty="0">
            <a:solidFill>
              <a:srgbClr val="E5DBBE"/>
            </a:solidFill>
          </a:endParaRPr>
        </a:p>
      </dgm:t>
    </dgm:pt>
    <dgm:pt modelId="{76087097-1253-BC4C-9C2A-35BC9618ED87}" type="parTrans" cxnId="{B01E4953-4EDC-304C-B368-EA1EDED523FA}">
      <dgm:prSet custT="1"/>
      <dgm:spPr>
        <a:ln>
          <a:solidFill>
            <a:srgbClr val="0070C0"/>
          </a:solidFill>
        </a:ln>
      </dgm:spPr>
      <dgm:t>
        <a:bodyPr/>
        <a:lstStyle/>
        <a:p>
          <a:endParaRPr lang="en-US" sz="1000"/>
        </a:p>
      </dgm:t>
    </dgm:pt>
    <dgm:pt modelId="{AFB1B8B1-3657-D540-809A-6F4038EC4916}" type="sibTrans" cxnId="{B01E4953-4EDC-304C-B368-EA1EDED523FA}">
      <dgm:prSet/>
      <dgm:spPr/>
      <dgm:t>
        <a:bodyPr/>
        <a:lstStyle/>
        <a:p>
          <a:endParaRPr lang="en-US"/>
        </a:p>
      </dgm:t>
    </dgm:pt>
    <dgm:pt modelId="{C6D088B8-99A3-AB4F-A546-C06779EEF9F8}">
      <dgm:prSet phldrT="[Text]" custT="1"/>
      <dgm:spPr>
        <a:noFill/>
        <a:ln>
          <a:solidFill>
            <a:srgbClr val="0070C0"/>
          </a:solidFill>
        </a:ln>
        <a:effectLst/>
      </dgm:spPr>
      <dgm:t>
        <a:bodyPr/>
        <a:lstStyle/>
        <a:p>
          <a:r>
            <a:rPr lang="en-US" sz="1000" dirty="0" smtClean="0">
              <a:solidFill>
                <a:srgbClr val="E5DBBE"/>
              </a:solidFill>
            </a:rPr>
            <a:t>READ</a:t>
          </a:r>
          <a:endParaRPr lang="en-US" sz="1000" dirty="0">
            <a:solidFill>
              <a:srgbClr val="E5DBBE"/>
            </a:solidFill>
          </a:endParaRPr>
        </a:p>
      </dgm:t>
    </dgm:pt>
    <dgm:pt modelId="{6DFDC17B-5EC2-F648-8994-68A095B1C757}" type="parTrans" cxnId="{53E772CC-6578-4040-9FA9-12567F4012D4}">
      <dgm:prSet custT="1"/>
      <dgm:spPr>
        <a:ln>
          <a:solidFill>
            <a:srgbClr val="0070C0"/>
          </a:solidFill>
        </a:ln>
      </dgm:spPr>
      <dgm:t>
        <a:bodyPr/>
        <a:lstStyle/>
        <a:p>
          <a:endParaRPr lang="en-US" sz="1000"/>
        </a:p>
      </dgm:t>
    </dgm:pt>
    <dgm:pt modelId="{9F3D4D43-EEF0-C84F-9781-038B19238A3C}" type="sibTrans" cxnId="{53E772CC-6578-4040-9FA9-12567F4012D4}">
      <dgm:prSet/>
      <dgm:spPr/>
      <dgm:t>
        <a:bodyPr/>
        <a:lstStyle/>
        <a:p>
          <a:endParaRPr lang="en-US"/>
        </a:p>
      </dgm:t>
    </dgm:pt>
    <dgm:pt modelId="{EC35D38C-B085-0641-9B78-4F7E17ED194D}">
      <dgm:prSet phldrT="[Text]" custT="1"/>
      <dgm:spPr>
        <a:noFill/>
        <a:ln>
          <a:solidFill>
            <a:srgbClr val="0070C0"/>
          </a:solidFill>
        </a:ln>
        <a:effectLst/>
      </dgm:spPr>
      <dgm:t>
        <a:bodyPr/>
        <a:lstStyle/>
        <a:p>
          <a:r>
            <a:rPr lang="en-US" sz="1000" dirty="0" smtClean="0">
              <a:solidFill>
                <a:srgbClr val="E5DBBE"/>
              </a:solidFill>
            </a:rPr>
            <a:t>MANAGE</a:t>
          </a:r>
          <a:endParaRPr lang="en-US" sz="1000" dirty="0">
            <a:solidFill>
              <a:srgbClr val="E5DBBE"/>
            </a:solidFill>
          </a:endParaRPr>
        </a:p>
      </dgm:t>
    </dgm:pt>
    <dgm:pt modelId="{DC73F6A6-2289-6249-8DC2-5909EA894E5C}" type="parTrans" cxnId="{87D1CC27-5C0D-5240-AEF9-4C5D9DE9C604}">
      <dgm:prSet custT="1"/>
      <dgm:spPr>
        <a:ln>
          <a:solidFill>
            <a:srgbClr val="0070C0"/>
          </a:solidFill>
        </a:ln>
      </dgm:spPr>
      <dgm:t>
        <a:bodyPr/>
        <a:lstStyle/>
        <a:p>
          <a:endParaRPr lang="en-US" sz="1000"/>
        </a:p>
      </dgm:t>
    </dgm:pt>
    <dgm:pt modelId="{AFF61F90-F64C-0E4F-9E49-07E280D56172}" type="sibTrans" cxnId="{87D1CC27-5C0D-5240-AEF9-4C5D9DE9C604}">
      <dgm:prSet/>
      <dgm:spPr/>
      <dgm:t>
        <a:bodyPr/>
        <a:lstStyle/>
        <a:p>
          <a:endParaRPr lang="en-US"/>
        </a:p>
      </dgm:t>
    </dgm:pt>
    <dgm:pt modelId="{854AA15B-6C80-6141-A267-81BD9C5049D3}">
      <dgm:prSet custT="1"/>
      <dgm:spPr>
        <a:noFill/>
        <a:ln>
          <a:solidFill>
            <a:srgbClr val="0070C0"/>
          </a:solidFill>
        </a:ln>
        <a:effectLst/>
      </dgm:spPr>
      <dgm:t>
        <a:bodyPr/>
        <a:lstStyle/>
        <a:p>
          <a:r>
            <a:rPr lang="en-US" sz="1200" dirty="0" smtClean="0">
              <a:solidFill>
                <a:srgbClr val="E5DBBE"/>
              </a:solidFill>
            </a:rPr>
            <a:t>ListVolumes</a:t>
          </a:r>
        </a:p>
      </dgm:t>
    </dgm:pt>
    <dgm:pt modelId="{4BB8F86F-D362-144F-A464-ABF5DA733E63}" type="parTrans" cxnId="{924E0FBE-DD00-574A-B7BE-B9B2D086B4ED}">
      <dgm:prSet custT="1"/>
      <dgm:spPr>
        <a:ln>
          <a:solidFill>
            <a:srgbClr val="0070C0"/>
          </a:solidFill>
        </a:ln>
      </dgm:spPr>
      <dgm:t>
        <a:bodyPr/>
        <a:lstStyle/>
        <a:p>
          <a:endParaRPr lang="en-US" sz="1000"/>
        </a:p>
      </dgm:t>
    </dgm:pt>
    <dgm:pt modelId="{35A90AD5-3D2F-F642-957D-3C637A876EB7}" type="sibTrans" cxnId="{924E0FBE-DD00-574A-B7BE-B9B2D086B4ED}">
      <dgm:prSet/>
      <dgm:spPr/>
      <dgm:t>
        <a:bodyPr/>
        <a:lstStyle/>
        <a:p>
          <a:endParaRPr lang="en-US"/>
        </a:p>
      </dgm:t>
    </dgm:pt>
    <dgm:pt modelId="{E153383E-5223-FA4E-AE9F-6160BAB34355}">
      <dgm:prSet custT="1"/>
      <dgm:spPr>
        <a:noFill/>
        <a:ln>
          <a:solidFill>
            <a:srgbClr val="0070C0"/>
          </a:solidFill>
        </a:ln>
        <a:effectLst/>
      </dgm:spPr>
      <dgm:t>
        <a:bodyPr/>
        <a:lstStyle/>
        <a:p>
          <a:r>
            <a:rPr lang="en-US" sz="1200" dirty="0" smtClean="0">
              <a:solidFill>
                <a:srgbClr val="E5DBBE"/>
              </a:solidFill>
            </a:rPr>
            <a:t>GetVolume</a:t>
          </a:r>
          <a:endParaRPr lang="en-US" sz="1200" dirty="0">
            <a:solidFill>
              <a:srgbClr val="E5DBBE"/>
            </a:solidFill>
          </a:endParaRPr>
        </a:p>
      </dgm:t>
    </dgm:pt>
    <dgm:pt modelId="{463A0EE8-072A-7147-A85C-F2FDFC644823}" type="parTrans" cxnId="{3A0BD75E-4C27-1B47-8910-DD2956BE432D}">
      <dgm:prSet custT="1"/>
      <dgm:spPr>
        <a:ln>
          <a:solidFill>
            <a:srgbClr val="0070C0"/>
          </a:solidFill>
        </a:ln>
      </dgm:spPr>
      <dgm:t>
        <a:bodyPr/>
        <a:lstStyle/>
        <a:p>
          <a:endParaRPr lang="en-US" sz="1000"/>
        </a:p>
      </dgm:t>
    </dgm:pt>
    <dgm:pt modelId="{B6F7ADE4-F4E2-7B4E-B3FB-FB05F8EEC74F}" type="sibTrans" cxnId="{3A0BD75E-4C27-1B47-8910-DD2956BE432D}">
      <dgm:prSet/>
      <dgm:spPr/>
      <dgm:t>
        <a:bodyPr/>
        <a:lstStyle/>
        <a:p>
          <a:endParaRPr lang="en-US"/>
        </a:p>
      </dgm:t>
    </dgm:pt>
    <dgm:pt modelId="{D334422D-AAE4-9848-B64E-29E0FA86FB25}">
      <dgm:prSet phldrT="[Text]" custT="1"/>
      <dgm:spPr>
        <a:noFill/>
        <a:ln>
          <a:solidFill>
            <a:srgbClr val="0070C0"/>
          </a:solidFill>
        </a:ln>
        <a:effectLst/>
      </dgm:spPr>
      <dgm:t>
        <a:bodyPr/>
        <a:lstStyle/>
        <a:p>
          <a:r>
            <a:rPr lang="en-US" sz="1000" dirty="0" smtClean="0">
              <a:solidFill>
                <a:srgbClr val="E5DBBE"/>
              </a:solidFill>
            </a:rPr>
            <a:t>USE</a:t>
          </a:r>
          <a:endParaRPr lang="en-US" sz="1000" dirty="0">
            <a:solidFill>
              <a:srgbClr val="E5DBBE"/>
            </a:solidFill>
          </a:endParaRPr>
        </a:p>
      </dgm:t>
    </dgm:pt>
    <dgm:pt modelId="{E8A9D6B7-1629-164A-B3F0-D3E2A385BFBA}" type="parTrans" cxnId="{1665A999-993D-7A49-B671-B44761FE82CF}">
      <dgm:prSet custT="1"/>
      <dgm:spPr>
        <a:ln>
          <a:solidFill>
            <a:srgbClr val="0070C0"/>
          </a:solidFill>
        </a:ln>
      </dgm:spPr>
      <dgm:t>
        <a:bodyPr/>
        <a:lstStyle/>
        <a:p>
          <a:endParaRPr lang="en-US" sz="1000"/>
        </a:p>
      </dgm:t>
    </dgm:pt>
    <dgm:pt modelId="{D205BFF0-5CA8-9F41-9A65-6675AEABCD34}" type="sibTrans" cxnId="{1665A999-993D-7A49-B671-B44761FE82CF}">
      <dgm:prSet/>
      <dgm:spPr/>
      <dgm:t>
        <a:bodyPr/>
        <a:lstStyle/>
        <a:p>
          <a:endParaRPr lang="en-US"/>
        </a:p>
      </dgm:t>
    </dgm:pt>
    <dgm:pt modelId="{A0A5D23C-2049-634B-9E1C-CF79629B7907}">
      <dgm:prSet custT="1"/>
      <dgm:spPr>
        <a:noFill/>
        <a:ln>
          <a:solidFill>
            <a:srgbClr val="0070C0"/>
          </a:solidFill>
        </a:ln>
        <a:effectLst/>
      </dgm:spPr>
      <dgm:t>
        <a:bodyPr/>
        <a:lstStyle/>
        <a:p>
          <a:r>
            <a:rPr lang="en-US" sz="900" dirty="0" smtClean="0">
              <a:solidFill>
                <a:srgbClr val="E5DBBE"/>
              </a:solidFill>
            </a:rPr>
            <a:t>VOLUME_INSPECT</a:t>
          </a:r>
          <a:endParaRPr lang="en-US" sz="900" dirty="0">
            <a:solidFill>
              <a:srgbClr val="E5DBBE"/>
            </a:solidFill>
          </a:endParaRPr>
        </a:p>
      </dgm:t>
    </dgm:pt>
    <dgm:pt modelId="{A9E8AFF3-1111-0E4E-B06C-7A60C9C06F4C}" type="parTrans" cxnId="{CD638561-2D01-7943-A7BE-FD8D7A921D9A}">
      <dgm:prSet custT="1"/>
      <dgm:spPr>
        <a:ln>
          <a:solidFill>
            <a:srgbClr val="0070C0"/>
          </a:solidFill>
        </a:ln>
      </dgm:spPr>
      <dgm:t>
        <a:bodyPr/>
        <a:lstStyle/>
        <a:p>
          <a:endParaRPr lang="en-US" sz="1000"/>
        </a:p>
      </dgm:t>
    </dgm:pt>
    <dgm:pt modelId="{A5E2C265-BEB3-B242-BBE0-12306598882F}" type="sibTrans" cxnId="{CD638561-2D01-7943-A7BE-FD8D7A921D9A}">
      <dgm:prSet/>
      <dgm:spPr/>
      <dgm:t>
        <a:bodyPr/>
        <a:lstStyle/>
        <a:p>
          <a:endParaRPr lang="en-US"/>
        </a:p>
      </dgm:t>
    </dgm:pt>
    <dgm:pt modelId="{D55A24DD-95C7-D543-B811-1865DCC4ED88}">
      <dgm:prSet phldrT="[Text]" custT="1"/>
      <dgm:spPr>
        <a:noFill/>
        <a:ln>
          <a:solidFill>
            <a:srgbClr val="0070C0"/>
          </a:solidFill>
        </a:ln>
        <a:effectLst/>
      </dgm:spPr>
      <dgm:t>
        <a:bodyPr/>
        <a:lstStyle/>
        <a:p>
          <a:r>
            <a:rPr lang="en-US" sz="900" dirty="0" smtClean="0">
              <a:solidFill>
                <a:srgbClr val="E5DBBE"/>
              </a:solidFill>
            </a:rPr>
            <a:t>VOLUME_UPDATE</a:t>
          </a:r>
          <a:endParaRPr lang="en-US" sz="900" dirty="0">
            <a:solidFill>
              <a:srgbClr val="E5DBBE"/>
            </a:solidFill>
          </a:endParaRPr>
        </a:p>
      </dgm:t>
    </dgm:pt>
    <dgm:pt modelId="{F192048A-A536-CE4F-B09D-021AB2AD1650}" type="parTrans" cxnId="{39FAC7DA-042F-014D-B80E-7B38B325D25F}">
      <dgm:prSet custT="1"/>
      <dgm:spPr>
        <a:ln>
          <a:solidFill>
            <a:srgbClr val="0070C0"/>
          </a:solidFill>
        </a:ln>
      </dgm:spPr>
      <dgm:t>
        <a:bodyPr/>
        <a:lstStyle/>
        <a:p>
          <a:endParaRPr lang="en-US" sz="1000"/>
        </a:p>
      </dgm:t>
    </dgm:pt>
    <dgm:pt modelId="{F5B56551-925C-6F45-A120-7FF03039AFF6}" type="sibTrans" cxnId="{39FAC7DA-042F-014D-B80E-7B38B325D25F}">
      <dgm:prSet/>
      <dgm:spPr/>
      <dgm:t>
        <a:bodyPr/>
        <a:lstStyle/>
        <a:p>
          <a:endParaRPr lang="en-US"/>
        </a:p>
      </dgm:t>
    </dgm:pt>
    <dgm:pt modelId="{2A57DF29-AA92-224E-AF8C-9FF35C68E1D1}">
      <dgm:prSet phldrT="[Text]" custT="1"/>
      <dgm:spPr>
        <a:noFill/>
        <a:ln>
          <a:solidFill>
            <a:srgbClr val="0070C0"/>
          </a:solidFill>
        </a:ln>
        <a:effectLst/>
      </dgm:spPr>
      <dgm:t>
        <a:bodyPr/>
        <a:lstStyle/>
        <a:p>
          <a:r>
            <a:rPr lang="en-US" sz="900" dirty="0" smtClean="0">
              <a:solidFill>
                <a:srgbClr val="E5DBBE"/>
              </a:solidFill>
            </a:rPr>
            <a:t>VOLUME_WRITE</a:t>
          </a:r>
          <a:endParaRPr lang="en-US" sz="900" dirty="0">
            <a:solidFill>
              <a:srgbClr val="E5DBBE"/>
            </a:solidFill>
          </a:endParaRPr>
        </a:p>
      </dgm:t>
    </dgm:pt>
    <dgm:pt modelId="{D1FC406A-074E-D045-995A-1557C0DC56B0}" type="parTrans" cxnId="{AA84E77F-1810-B94C-98B7-E791652AF0FB}">
      <dgm:prSet custT="1"/>
      <dgm:spPr>
        <a:ln>
          <a:solidFill>
            <a:srgbClr val="0070C0"/>
          </a:solidFill>
        </a:ln>
      </dgm:spPr>
      <dgm:t>
        <a:bodyPr/>
        <a:lstStyle/>
        <a:p>
          <a:endParaRPr lang="en-US" sz="1000"/>
        </a:p>
      </dgm:t>
    </dgm:pt>
    <dgm:pt modelId="{1F6BD338-9FDE-194D-8506-BBFC981A5319}" type="sibTrans" cxnId="{AA84E77F-1810-B94C-98B7-E791652AF0FB}">
      <dgm:prSet/>
      <dgm:spPr/>
      <dgm:t>
        <a:bodyPr/>
        <a:lstStyle/>
        <a:p>
          <a:endParaRPr lang="en-US"/>
        </a:p>
      </dgm:t>
    </dgm:pt>
    <dgm:pt modelId="{4A08B7F7-96D0-144B-A1DA-8C767CEE0FE9}">
      <dgm:prSet phldrT="[Text]" custT="1"/>
      <dgm:spPr>
        <a:noFill/>
        <a:ln>
          <a:solidFill>
            <a:srgbClr val="0070C0"/>
          </a:solidFill>
        </a:ln>
        <a:effectLst/>
      </dgm:spPr>
      <dgm:t>
        <a:bodyPr/>
        <a:lstStyle/>
        <a:p>
          <a:r>
            <a:rPr lang="en-US" sz="1000" dirty="0" smtClean="0">
              <a:solidFill>
                <a:srgbClr val="E5DBBE"/>
              </a:solidFill>
            </a:rPr>
            <a:t>READ</a:t>
          </a:r>
          <a:r>
            <a:rPr lang="en-US" sz="1000" dirty="0" smtClean="0">
              <a:solidFill>
                <a:schemeClr val="tx1"/>
              </a:solidFill>
            </a:rPr>
            <a:t> +</a:t>
          </a:r>
          <a:endParaRPr lang="en-US" sz="1000" dirty="0">
            <a:solidFill>
              <a:schemeClr val="tx1"/>
            </a:solidFill>
          </a:endParaRPr>
        </a:p>
      </dgm:t>
    </dgm:pt>
    <dgm:pt modelId="{370381D6-BCF3-3741-A460-6DF60B0CFEF6}" type="parTrans" cxnId="{9F9D1928-5363-5D40-8C88-CA0573C77A08}">
      <dgm:prSet custT="1"/>
      <dgm:spPr>
        <a:ln>
          <a:solidFill>
            <a:srgbClr val="0070C0"/>
          </a:solidFill>
        </a:ln>
      </dgm:spPr>
      <dgm:t>
        <a:bodyPr/>
        <a:lstStyle/>
        <a:p>
          <a:endParaRPr lang="en-US" sz="1000"/>
        </a:p>
      </dgm:t>
    </dgm:pt>
    <dgm:pt modelId="{831C449E-8249-1841-A4E4-EC984AF1D06C}" type="sibTrans" cxnId="{9F9D1928-5363-5D40-8C88-CA0573C77A08}">
      <dgm:prSet/>
      <dgm:spPr/>
      <dgm:t>
        <a:bodyPr/>
        <a:lstStyle/>
        <a:p>
          <a:endParaRPr lang="en-US"/>
        </a:p>
      </dgm:t>
    </dgm:pt>
    <dgm:pt modelId="{B8DB1794-EE01-9B41-B2F5-B67D08CADF62}">
      <dgm:prSet phldrT="[Text]" custT="1"/>
      <dgm:spPr>
        <a:noFill/>
        <a:ln>
          <a:solidFill>
            <a:srgbClr val="0070C0"/>
          </a:solidFill>
        </a:ln>
        <a:effectLst/>
      </dgm:spPr>
      <dgm:t>
        <a:bodyPr/>
        <a:lstStyle/>
        <a:p>
          <a:r>
            <a:rPr lang="en-US" sz="1000" dirty="0" smtClean="0">
              <a:solidFill>
                <a:srgbClr val="E5DBBE"/>
              </a:solidFill>
            </a:rPr>
            <a:t>USE + </a:t>
          </a:r>
          <a:endParaRPr lang="en-US" sz="1000" dirty="0">
            <a:solidFill>
              <a:srgbClr val="E5DBBE"/>
            </a:solidFill>
          </a:endParaRPr>
        </a:p>
      </dgm:t>
    </dgm:pt>
    <dgm:pt modelId="{408583B6-78B5-524D-9D8C-C7B8B70DE3E8}" type="parTrans" cxnId="{57E25949-A056-D045-BE2F-F673B5894C5A}">
      <dgm:prSet custT="1"/>
      <dgm:spPr>
        <a:ln>
          <a:solidFill>
            <a:srgbClr val="0070C0"/>
          </a:solidFill>
        </a:ln>
      </dgm:spPr>
      <dgm:t>
        <a:bodyPr/>
        <a:lstStyle/>
        <a:p>
          <a:endParaRPr lang="en-US" sz="1000"/>
        </a:p>
      </dgm:t>
    </dgm:pt>
    <dgm:pt modelId="{69A6859A-F9A4-E641-8312-D4B7661369D2}" type="sibTrans" cxnId="{57E25949-A056-D045-BE2F-F673B5894C5A}">
      <dgm:prSet/>
      <dgm:spPr/>
      <dgm:t>
        <a:bodyPr/>
        <a:lstStyle/>
        <a:p>
          <a:endParaRPr lang="en-US"/>
        </a:p>
      </dgm:t>
    </dgm:pt>
    <dgm:pt modelId="{609E5A06-10C5-444F-9DFB-88AAAF22ABED}">
      <dgm:prSet phldrT="[Text]" custT="1"/>
      <dgm:spPr>
        <a:noFill/>
        <a:ln>
          <a:solidFill>
            <a:srgbClr val="0070C0"/>
          </a:solidFill>
        </a:ln>
        <a:effectLst/>
      </dgm:spPr>
      <dgm:t>
        <a:bodyPr/>
        <a:lstStyle/>
        <a:p>
          <a:r>
            <a:rPr lang="en-US" sz="900" dirty="0" smtClean="0">
              <a:solidFill>
                <a:srgbClr val="E5DBBE"/>
              </a:solidFill>
            </a:rPr>
            <a:t>VOLUME_CREATE</a:t>
          </a:r>
        </a:p>
      </dgm:t>
    </dgm:pt>
    <dgm:pt modelId="{5D0021BB-C1BF-9E49-BDBB-46E2EAE6975B}" type="parTrans" cxnId="{613D1380-48D9-3144-8345-BA11BB9792CB}">
      <dgm:prSet custT="1"/>
      <dgm:spPr>
        <a:ln>
          <a:solidFill>
            <a:srgbClr val="0070C0"/>
          </a:solidFill>
        </a:ln>
      </dgm:spPr>
      <dgm:t>
        <a:bodyPr/>
        <a:lstStyle/>
        <a:p>
          <a:endParaRPr lang="en-US" sz="1000"/>
        </a:p>
      </dgm:t>
    </dgm:pt>
    <dgm:pt modelId="{29DF6F53-4E86-4243-B294-6A95129985EB}" type="sibTrans" cxnId="{613D1380-48D9-3144-8345-BA11BB9792CB}">
      <dgm:prSet/>
      <dgm:spPr/>
      <dgm:t>
        <a:bodyPr/>
        <a:lstStyle/>
        <a:p>
          <a:endParaRPr lang="en-US"/>
        </a:p>
      </dgm:t>
    </dgm:pt>
    <dgm:pt modelId="{4A07255F-23EB-394F-9ED5-FC71CA73AC4F}">
      <dgm:prSet custT="1"/>
      <dgm:spPr>
        <a:noFill/>
        <a:ln>
          <a:solidFill>
            <a:srgbClr val="0070C0"/>
          </a:solidFill>
        </a:ln>
        <a:effectLst/>
      </dgm:spPr>
      <dgm:t>
        <a:bodyPr/>
        <a:lstStyle/>
        <a:p>
          <a:r>
            <a:rPr lang="en-US" sz="900" dirty="0" smtClean="0">
              <a:solidFill>
                <a:srgbClr val="E5DBBE"/>
              </a:solidFill>
            </a:rPr>
            <a:t>VOLUME_DELETE</a:t>
          </a:r>
          <a:endParaRPr lang="en-US" sz="900" dirty="0">
            <a:solidFill>
              <a:srgbClr val="E5DBBE"/>
            </a:solidFill>
          </a:endParaRPr>
        </a:p>
      </dgm:t>
    </dgm:pt>
    <dgm:pt modelId="{340B99B3-6E6F-0A4D-96D5-6DAB7CAEA6A0}" type="parTrans" cxnId="{A947F91F-5C7B-984F-B70E-CA56A25D3CDA}">
      <dgm:prSet custT="1"/>
      <dgm:spPr>
        <a:ln>
          <a:solidFill>
            <a:srgbClr val="0070C0"/>
          </a:solidFill>
        </a:ln>
      </dgm:spPr>
      <dgm:t>
        <a:bodyPr/>
        <a:lstStyle/>
        <a:p>
          <a:endParaRPr lang="en-US" sz="1000"/>
        </a:p>
      </dgm:t>
    </dgm:pt>
    <dgm:pt modelId="{52719A96-54EF-2340-971B-147079DE4A3A}" type="sibTrans" cxnId="{A947F91F-5C7B-984F-B70E-CA56A25D3CDA}">
      <dgm:prSet/>
      <dgm:spPr/>
      <dgm:t>
        <a:bodyPr/>
        <a:lstStyle/>
        <a:p>
          <a:endParaRPr lang="en-US"/>
        </a:p>
      </dgm:t>
    </dgm:pt>
    <dgm:pt modelId="{D3156699-8458-1E44-9B54-757CA5012EB8}">
      <dgm:prSet custT="1"/>
      <dgm:spPr>
        <a:noFill/>
        <a:ln>
          <a:solidFill>
            <a:srgbClr val="0070C0"/>
          </a:solidFill>
        </a:ln>
        <a:effectLst/>
      </dgm:spPr>
      <dgm:t>
        <a:bodyPr/>
        <a:lstStyle/>
        <a:p>
          <a:r>
            <a:rPr lang="en-US" sz="1200" dirty="0" smtClean="0">
              <a:solidFill>
                <a:srgbClr val="E5DBBE"/>
              </a:solidFill>
            </a:rPr>
            <a:t>CreateVolume</a:t>
          </a:r>
          <a:endParaRPr lang="en-US" sz="1200" dirty="0">
            <a:solidFill>
              <a:srgbClr val="E5DBBE"/>
            </a:solidFill>
          </a:endParaRPr>
        </a:p>
      </dgm:t>
    </dgm:pt>
    <dgm:pt modelId="{AEEA41B8-CA77-524A-8E2A-181529BBA291}" type="parTrans" cxnId="{5708E841-DE37-D94B-B124-49EBEE1B786F}">
      <dgm:prSet/>
      <dgm:spPr>
        <a:ln>
          <a:solidFill>
            <a:srgbClr val="0070C0"/>
          </a:solidFill>
        </a:ln>
      </dgm:spPr>
      <dgm:t>
        <a:bodyPr/>
        <a:lstStyle/>
        <a:p>
          <a:endParaRPr lang="en-US"/>
        </a:p>
      </dgm:t>
    </dgm:pt>
    <dgm:pt modelId="{6BCEE925-9FD6-D548-B516-5DEC6D3B8ABA}" type="sibTrans" cxnId="{5708E841-DE37-D94B-B124-49EBEE1B786F}">
      <dgm:prSet/>
      <dgm:spPr/>
      <dgm:t>
        <a:bodyPr/>
        <a:lstStyle/>
        <a:p>
          <a:endParaRPr lang="en-US"/>
        </a:p>
      </dgm:t>
    </dgm:pt>
    <dgm:pt modelId="{17F9AFEE-DB1B-9E41-9B0E-641A5640D221}">
      <dgm:prSet custT="1"/>
      <dgm:spPr>
        <a:noFill/>
        <a:ln>
          <a:solidFill>
            <a:srgbClr val="0070C0"/>
          </a:solidFill>
        </a:ln>
        <a:effectLst/>
      </dgm:spPr>
      <dgm:t>
        <a:bodyPr/>
        <a:lstStyle/>
        <a:p>
          <a:r>
            <a:rPr lang="en-US" sz="1200" dirty="0" smtClean="0">
              <a:solidFill>
                <a:srgbClr val="E5DBBE"/>
              </a:solidFill>
            </a:rPr>
            <a:t>DeleteVolume</a:t>
          </a:r>
          <a:endParaRPr lang="en-US" sz="1200" dirty="0">
            <a:solidFill>
              <a:srgbClr val="E5DBBE"/>
            </a:solidFill>
          </a:endParaRPr>
        </a:p>
      </dgm:t>
    </dgm:pt>
    <dgm:pt modelId="{62493981-96A3-FE45-AD90-F35D9E60870C}" type="parTrans" cxnId="{70225B29-0B56-284F-A129-83D5B6AA8063}">
      <dgm:prSet/>
      <dgm:spPr>
        <a:ln>
          <a:solidFill>
            <a:srgbClr val="0070C0"/>
          </a:solidFill>
        </a:ln>
      </dgm:spPr>
      <dgm:t>
        <a:bodyPr/>
        <a:lstStyle/>
        <a:p>
          <a:endParaRPr lang="en-US"/>
        </a:p>
      </dgm:t>
    </dgm:pt>
    <dgm:pt modelId="{C466C882-250D-9E44-84E2-2AE992BDF7F0}" type="sibTrans" cxnId="{70225B29-0B56-284F-A129-83D5B6AA8063}">
      <dgm:prSet/>
      <dgm:spPr/>
      <dgm:t>
        <a:bodyPr/>
        <a:lstStyle/>
        <a:p>
          <a:endParaRPr lang="en-US"/>
        </a:p>
      </dgm:t>
    </dgm:pt>
    <dgm:pt modelId="{D13B8F64-9575-7B42-A988-3EB78874400C}" type="pres">
      <dgm:prSet presAssocID="{B500BF98-3786-6E44-93C9-ED314288D634}" presName="diagram" presStyleCnt="0">
        <dgm:presLayoutVars>
          <dgm:chPref val="1"/>
          <dgm:dir/>
          <dgm:animOne val="branch"/>
          <dgm:animLvl val="lvl"/>
          <dgm:resizeHandles val="exact"/>
        </dgm:presLayoutVars>
      </dgm:prSet>
      <dgm:spPr/>
      <dgm:t>
        <a:bodyPr/>
        <a:lstStyle/>
        <a:p>
          <a:endParaRPr lang="en-US"/>
        </a:p>
      </dgm:t>
    </dgm:pt>
    <dgm:pt modelId="{7DEC7E71-813A-204F-A6F8-4A5BFCBDFB16}" type="pres">
      <dgm:prSet presAssocID="{EEB0F286-6FEC-A54B-AE23-123377419E97}" presName="root1" presStyleCnt="0"/>
      <dgm:spPr/>
    </dgm:pt>
    <dgm:pt modelId="{611271BC-F1CD-434B-A6D2-19E7B4739F12}" type="pres">
      <dgm:prSet presAssocID="{EEB0F286-6FEC-A54B-AE23-123377419E97}" presName="LevelOneTextNode" presStyleLbl="node0" presStyleIdx="0" presStyleCnt="1">
        <dgm:presLayoutVars>
          <dgm:chPref val="3"/>
        </dgm:presLayoutVars>
      </dgm:prSet>
      <dgm:spPr/>
      <dgm:t>
        <a:bodyPr/>
        <a:lstStyle/>
        <a:p>
          <a:endParaRPr lang="en-US"/>
        </a:p>
      </dgm:t>
    </dgm:pt>
    <dgm:pt modelId="{A9378484-BC23-8342-9823-EB30E854970B}" type="pres">
      <dgm:prSet presAssocID="{EEB0F286-6FEC-A54B-AE23-123377419E97}" presName="level2hierChild" presStyleCnt="0"/>
      <dgm:spPr/>
    </dgm:pt>
    <dgm:pt modelId="{9A324989-9ADB-2B42-8FFE-C2F17BA99AB9}" type="pres">
      <dgm:prSet presAssocID="{9C290D7B-9920-C940-9DAA-5AFBB1555926}" presName="conn2-1" presStyleLbl="parChTrans1D2" presStyleIdx="0" presStyleCnt="4"/>
      <dgm:spPr/>
      <dgm:t>
        <a:bodyPr/>
        <a:lstStyle/>
        <a:p>
          <a:endParaRPr lang="en-US"/>
        </a:p>
      </dgm:t>
    </dgm:pt>
    <dgm:pt modelId="{9A298700-D95A-3744-8220-6A8B899A7195}" type="pres">
      <dgm:prSet presAssocID="{9C290D7B-9920-C940-9DAA-5AFBB1555926}" presName="connTx" presStyleLbl="parChTrans1D2" presStyleIdx="0" presStyleCnt="4"/>
      <dgm:spPr/>
      <dgm:t>
        <a:bodyPr/>
        <a:lstStyle/>
        <a:p>
          <a:endParaRPr lang="en-US"/>
        </a:p>
      </dgm:t>
    </dgm:pt>
    <dgm:pt modelId="{2F113678-00D6-7645-A8D6-A048F14D60FC}" type="pres">
      <dgm:prSet presAssocID="{57DF2CAA-C09D-8243-ACE4-5847EB1FD096}" presName="root2" presStyleCnt="0"/>
      <dgm:spPr/>
    </dgm:pt>
    <dgm:pt modelId="{9E0C8B4E-2FCC-D54D-B23C-FFF4A618C108}" type="pres">
      <dgm:prSet presAssocID="{57DF2CAA-C09D-8243-ACE4-5847EB1FD096}" presName="LevelTwoTextNode" presStyleLbl="node2" presStyleIdx="0" presStyleCnt="4">
        <dgm:presLayoutVars>
          <dgm:chPref val="3"/>
        </dgm:presLayoutVars>
      </dgm:prSet>
      <dgm:spPr/>
      <dgm:t>
        <a:bodyPr/>
        <a:lstStyle/>
        <a:p>
          <a:endParaRPr lang="en-US"/>
        </a:p>
      </dgm:t>
    </dgm:pt>
    <dgm:pt modelId="{3F3776D5-A1B6-854C-BDFA-E5FFE38EC3F5}" type="pres">
      <dgm:prSet presAssocID="{57DF2CAA-C09D-8243-ACE4-5847EB1FD096}" presName="level3hierChild" presStyleCnt="0"/>
      <dgm:spPr/>
    </dgm:pt>
    <dgm:pt modelId="{72DDBC2C-F6AE-B643-9529-28416F703AE3}" type="pres">
      <dgm:prSet presAssocID="{76087097-1253-BC4C-9C2A-35BC9618ED87}" presName="conn2-1" presStyleLbl="parChTrans1D3" presStyleIdx="0" presStyleCnt="8"/>
      <dgm:spPr/>
      <dgm:t>
        <a:bodyPr/>
        <a:lstStyle/>
        <a:p>
          <a:endParaRPr lang="en-US"/>
        </a:p>
      </dgm:t>
    </dgm:pt>
    <dgm:pt modelId="{2F71C24A-C466-AF40-BEF2-DFE992425ECC}" type="pres">
      <dgm:prSet presAssocID="{76087097-1253-BC4C-9C2A-35BC9618ED87}" presName="connTx" presStyleLbl="parChTrans1D3" presStyleIdx="0" presStyleCnt="8"/>
      <dgm:spPr/>
      <dgm:t>
        <a:bodyPr/>
        <a:lstStyle/>
        <a:p>
          <a:endParaRPr lang="en-US"/>
        </a:p>
      </dgm:t>
    </dgm:pt>
    <dgm:pt modelId="{242F516C-2846-7844-AFDD-45015C57FEC5}" type="pres">
      <dgm:prSet presAssocID="{561876E9-2A9A-5B4F-A59F-1664976C58BC}" presName="root2" presStyleCnt="0"/>
      <dgm:spPr/>
    </dgm:pt>
    <dgm:pt modelId="{91B03016-DE35-174D-9BA0-36253E41A3F7}" type="pres">
      <dgm:prSet presAssocID="{561876E9-2A9A-5B4F-A59F-1664976C58BC}" presName="LevelTwoTextNode" presStyleLbl="node3" presStyleIdx="0" presStyleCnt="8">
        <dgm:presLayoutVars>
          <dgm:chPref val="3"/>
        </dgm:presLayoutVars>
      </dgm:prSet>
      <dgm:spPr/>
      <dgm:t>
        <a:bodyPr/>
        <a:lstStyle/>
        <a:p>
          <a:endParaRPr lang="en-US"/>
        </a:p>
      </dgm:t>
    </dgm:pt>
    <dgm:pt modelId="{C8C950D9-4DED-CC46-BD28-0ED30EF62193}" type="pres">
      <dgm:prSet presAssocID="{561876E9-2A9A-5B4F-A59F-1664976C58BC}" presName="level3hierChild" presStyleCnt="0"/>
      <dgm:spPr/>
    </dgm:pt>
    <dgm:pt modelId="{09B7EE0A-2A65-1C4C-A368-95475DF6BDEF}" type="pres">
      <dgm:prSet presAssocID="{4BB8F86F-D362-144F-A464-ABF5DA733E63}" presName="conn2-1" presStyleLbl="parChTrans1D4" presStyleIdx="0" presStyleCnt="4"/>
      <dgm:spPr/>
      <dgm:t>
        <a:bodyPr/>
        <a:lstStyle/>
        <a:p>
          <a:endParaRPr lang="en-US"/>
        </a:p>
      </dgm:t>
    </dgm:pt>
    <dgm:pt modelId="{4E6B3ECB-C784-BD4A-B764-BDE29BDF11EE}" type="pres">
      <dgm:prSet presAssocID="{4BB8F86F-D362-144F-A464-ABF5DA733E63}" presName="connTx" presStyleLbl="parChTrans1D4" presStyleIdx="0" presStyleCnt="4"/>
      <dgm:spPr/>
      <dgm:t>
        <a:bodyPr/>
        <a:lstStyle/>
        <a:p>
          <a:endParaRPr lang="en-US"/>
        </a:p>
      </dgm:t>
    </dgm:pt>
    <dgm:pt modelId="{4AC29808-93AC-554A-B413-CEED39298762}" type="pres">
      <dgm:prSet presAssocID="{854AA15B-6C80-6141-A267-81BD9C5049D3}" presName="root2" presStyleCnt="0"/>
      <dgm:spPr/>
    </dgm:pt>
    <dgm:pt modelId="{437B6EA7-D9A5-F44C-BECC-F05B76A81BAB}" type="pres">
      <dgm:prSet presAssocID="{854AA15B-6C80-6141-A267-81BD9C5049D3}" presName="LevelTwoTextNode" presStyleLbl="node4" presStyleIdx="0" presStyleCnt="4">
        <dgm:presLayoutVars>
          <dgm:chPref val="3"/>
        </dgm:presLayoutVars>
      </dgm:prSet>
      <dgm:spPr/>
      <dgm:t>
        <a:bodyPr/>
        <a:lstStyle/>
        <a:p>
          <a:endParaRPr lang="en-US"/>
        </a:p>
      </dgm:t>
    </dgm:pt>
    <dgm:pt modelId="{14909B82-4F3A-104F-A6A7-67C6CC898BDE}" type="pres">
      <dgm:prSet presAssocID="{854AA15B-6C80-6141-A267-81BD9C5049D3}" presName="level3hierChild" presStyleCnt="0"/>
      <dgm:spPr/>
    </dgm:pt>
    <dgm:pt modelId="{2F7DBD9E-2954-3C47-91B2-CDCDCDBDE250}" type="pres">
      <dgm:prSet presAssocID="{463A0EE8-072A-7147-A85C-F2FDFC644823}" presName="conn2-1" presStyleLbl="parChTrans1D4" presStyleIdx="1" presStyleCnt="4"/>
      <dgm:spPr/>
      <dgm:t>
        <a:bodyPr/>
        <a:lstStyle/>
        <a:p>
          <a:endParaRPr lang="en-US"/>
        </a:p>
      </dgm:t>
    </dgm:pt>
    <dgm:pt modelId="{17D06725-3EA4-C74C-BE93-13F7C634174D}" type="pres">
      <dgm:prSet presAssocID="{463A0EE8-072A-7147-A85C-F2FDFC644823}" presName="connTx" presStyleLbl="parChTrans1D4" presStyleIdx="1" presStyleCnt="4"/>
      <dgm:spPr/>
      <dgm:t>
        <a:bodyPr/>
        <a:lstStyle/>
        <a:p>
          <a:endParaRPr lang="en-US"/>
        </a:p>
      </dgm:t>
    </dgm:pt>
    <dgm:pt modelId="{C6EF376C-CDFB-3048-9AC9-52550F8510E5}" type="pres">
      <dgm:prSet presAssocID="{E153383E-5223-FA4E-AE9F-6160BAB34355}" presName="root2" presStyleCnt="0"/>
      <dgm:spPr/>
    </dgm:pt>
    <dgm:pt modelId="{F2676137-F41C-3842-A780-AA0A554281FF}" type="pres">
      <dgm:prSet presAssocID="{E153383E-5223-FA4E-AE9F-6160BAB34355}" presName="LevelTwoTextNode" presStyleLbl="node4" presStyleIdx="1" presStyleCnt="4">
        <dgm:presLayoutVars>
          <dgm:chPref val="3"/>
        </dgm:presLayoutVars>
      </dgm:prSet>
      <dgm:spPr/>
      <dgm:t>
        <a:bodyPr/>
        <a:lstStyle/>
        <a:p>
          <a:endParaRPr lang="en-US"/>
        </a:p>
      </dgm:t>
    </dgm:pt>
    <dgm:pt modelId="{5E01BB62-3BC8-8D48-8943-ED184DACC28D}" type="pres">
      <dgm:prSet presAssocID="{E153383E-5223-FA4E-AE9F-6160BAB34355}" presName="level3hierChild" presStyleCnt="0"/>
      <dgm:spPr/>
    </dgm:pt>
    <dgm:pt modelId="{7B65AC1E-2CBD-CF42-A00C-703408870B9E}" type="pres">
      <dgm:prSet presAssocID="{6DFDC17B-5EC2-F648-8994-68A095B1C757}" presName="conn2-1" presStyleLbl="parChTrans1D2" presStyleIdx="1" presStyleCnt="4"/>
      <dgm:spPr/>
      <dgm:t>
        <a:bodyPr/>
        <a:lstStyle/>
        <a:p>
          <a:endParaRPr lang="en-US"/>
        </a:p>
      </dgm:t>
    </dgm:pt>
    <dgm:pt modelId="{7E899AE7-1D3D-AE40-95CE-4BEEAAF695BE}" type="pres">
      <dgm:prSet presAssocID="{6DFDC17B-5EC2-F648-8994-68A095B1C757}" presName="connTx" presStyleLbl="parChTrans1D2" presStyleIdx="1" presStyleCnt="4"/>
      <dgm:spPr/>
      <dgm:t>
        <a:bodyPr/>
        <a:lstStyle/>
        <a:p>
          <a:endParaRPr lang="en-US"/>
        </a:p>
      </dgm:t>
    </dgm:pt>
    <dgm:pt modelId="{01A6EE85-3EDF-8240-9D71-B4DB9D9C1DFB}" type="pres">
      <dgm:prSet presAssocID="{C6D088B8-99A3-AB4F-A546-C06779EEF9F8}" presName="root2" presStyleCnt="0"/>
      <dgm:spPr/>
    </dgm:pt>
    <dgm:pt modelId="{2E0B80CE-9526-7940-8ECC-EA0D1E1D25E4}" type="pres">
      <dgm:prSet presAssocID="{C6D088B8-99A3-AB4F-A546-C06779EEF9F8}" presName="LevelTwoTextNode" presStyleLbl="node2" presStyleIdx="1" presStyleCnt="4">
        <dgm:presLayoutVars>
          <dgm:chPref val="3"/>
        </dgm:presLayoutVars>
      </dgm:prSet>
      <dgm:spPr/>
      <dgm:t>
        <a:bodyPr/>
        <a:lstStyle/>
        <a:p>
          <a:endParaRPr lang="en-US"/>
        </a:p>
      </dgm:t>
    </dgm:pt>
    <dgm:pt modelId="{DE72095F-439A-4C4E-AD6E-93AD78F0EFB2}" type="pres">
      <dgm:prSet presAssocID="{C6D088B8-99A3-AB4F-A546-C06779EEF9F8}" presName="level3hierChild" presStyleCnt="0"/>
      <dgm:spPr/>
    </dgm:pt>
    <dgm:pt modelId="{2593DC18-F1D1-D841-BD48-F4A67845427E}" type="pres">
      <dgm:prSet presAssocID="{A9E8AFF3-1111-0E4E-B06C-7A60C9C06F4C}" presName="conn2-1" presStyleLbl="parChTrans1D3" presStyleIdx="1" presStyleCnt="8"/>
      <dgm:spPr/>
      <dgm:t>
        <a:bodyPr/>
        <a:lstStyle/>
        <a:p>
          <a:endParaRPr lang="en-US"/>
        </a:p>
      </dgm:t>
    </dgm:pt>
    <dgm:pt modelId="{6B7520D4-2AF1-2F4F-BE07-017FEB59A030}" type="pres">
      <dgm:prSet presAssocID="{A9E8AFF3-1111-0E4E-B06C-7A60C9C06F4C}" presName="connTx" presStyleLbl="parChTrans1D3" presStyleIdx="1" presStyleCnt="8"/>
      <dgm:spPr/>
      <dgm:t>
        <a:bodyPr/>
        <a:lstStyle/>
        <a:p>
          <a:endParaRPr lang="en-US"/>
        </a:p>
      </dgm:t>
    </dgm:pt>
    <dgm:pt modelId="{B8E7D4F8-E30B-E147-A6D1-66F533B64043}" type="pres">
      <dgm:prSet presAssocID="{A0A5D23C-2049-634B-9E1C-CF79629B7907}" presName="root2" presStyleCnt="0"/>
      <dgm:spPr/>
    </dgm:pt>
    <dgm:pt modelId="{C6E09E9B-E7BB-B34A-B6D2-98032F31BCCD}" type="pres">
      <dgm:prSet presAssocID="{A0A5D23C-2049-634B-9E1C-CF79629B7907}" presName="LevelTwoTextNode" presStyleLbl="node3" presStyleIdx="1" presStyleCnt="8">
        <dgm:presLayoutVars>
          <dgm:chPref val="3"/>
        </dgm:presLayoutVars>
      </dgm:prSet>
      <dgm:spPr/>
      <dgm:t>
        <a:bodyPr/>
        <a:lstStyle/>
        <a:p>
          <a:endParaRPr lang="en-US"/>
        </a:p>
      </dgm:t>
    </dgm:pt>
    <dgm:pt modelId="{5DF3B7F1-AC7F-AC4B-BBBD-15E407962E42}" type="pres">
      <dgm:prSet presAssocID="{A0A5D23C-2049-634B-9E1C-CF79629B7907}" presName="level3hierChild" presStyleCnt="0"/>
      <dgm:spPr/>
    </dgm:pt>
    <dgm:pt modelId="{E5FED733-C759-0D4B-BB5B-0B5EEFD4BE1F}" type="pres">
      <dgm:prSet presAssocID="{E8A9D6B7-1629-164A-B3F0-D3E2A385BFBA}" presName="conn2-1" presStyleLbl="parChTrans1D2" presStyleIdx="2" presStyleCnt="4"/>
      <dgm:spPr/>
      <dgm:t>
        <a:bodyPr/>
        <a:lstStyle/>
        <a:p>
          <a:endParaRPr lang="en-US"/>
        </a:p>
      </dgm:t>
    </dgm:pt>
    <dgm:pt modelId="{22353BF6-E070-CC43-BD6E-B42BD5CE9744}" type="pres">
      <dgm:prSet presAssocID="{E8A9D6B7-1629-164A-B3F0-D3E2A385BFBA}" presName="connTx" presStyleLbl="parChTrans1D2" presStyleIdx="2" presStyleCnt="4"/>
      <dgm:spPr/>
      <dgm:t>
        <a:bodyPr/>
        <a:lstStyle/>
        <a:p>
          <a:endParaRPr lang="en-US"/>
        </a:p>
      </dgm:t>
    </dgm:pt>
    <dgm:pt modelId="{3BBE53D1-FE2B-3240-BABA-C7CC16372664}" type="pres">
      <dgm:prSet presAssocID="{D334422D-AAE4-9848-B64E-29E0FA86FB25}" presName="root2" presStyleCnt="0"/>
      <dgm:spPr/>
    </dgm:pt>
    <dgm:pt modelId="{40EBCE89-998E-BB4B-9B21-C3035EC52AE4}" type="pres">
      <dgm:prSet presAssocID="{D334422D-AAE4-9848-B64E-29E0FA86FB25}" presName="LevelTwoTextNode" presStyleLbl="node2" presStyleIdx="2" presStyleCnt="4">
        <dgm:presLayoutVars>
          <dgm:chPref val="3"/>
        </dgm:presLayoutVars>
      </dgm:prSet>
      <dgm:spPr/>
      <dgm:t>
        <a:bodyPr/>
        <a:lstStyle/>
        <a:p>
          <a:endParaRPr lang="en-US"/>
        </a:p>
      </dgm:t>
    </dgm:pt>
    <dgm:pt modelId="{1A9D6F8D-CBF7-0F45-B193-B9C3C0E25F3D}" type="pres">
      <dgm:prSet presAssocID="{D334422D-AAE4-9848-B64E-29E0FA86FB25}" presName="level3hierChild" presStyleCnt="0"/>
      <dgm:spPr/>
    </dgm:pt>
    <dgm:pt modelId="{C99CF679-533E-A848-BE5A-87B8100E876A}" type="pres">
      <dgm:prSet presAssocID="{370381D6-BCF3-3741-A460-6DF60B0CFEF6}" presName="conn2-1" presStyleLbl="parChTrans1D3" presStyleIdx="2" presStyleCnt="8"/>
      <dgm:spPr/>
      <dgm:t>
        <a:bodyPr/>
        <a:lstStyle/>
        <a:p>
          <a:endParaRPr lang="en-US"/>
        </a:p>
      </dgm:t>
    </dgm:pt>
    <dgm:pt modelId="{3CA3AF10-5446-804D-B714-9025404AB948}" type="pres">
      <dgm:prSet presAssocID="{370381D6-BCF3-3741-A460-6DF60B0CFEF6}" presName="connTx" presStyleLbl="parChTrans1D3" presStyleIdx="2" presStyleCnt="8"/>
      <dgm:spPr/>
      <dgm:t>
        <a:bodyPr/>
        <a:lstStyle/>
        <a:p>
          <a:endParaRPr lang="en-US"/>
        </a:p>
      </dgm:t>
    </dgm:pt>
    <dgm:pt modelId="{534F19FE-7310-634C-BF40-10A2FF66EF30}" type="pres">
      <dgm:prSet presAssocID="{4A08B7F7-96D0-144B-A1DA-8C767CEE0FE9}" presName="root2" presStyleCnt="0"/>
      <dgm:spPr/>
    </dgm:pt>
    <dgm:pt modelId="{FF90C707-1D06-834E-97F5-64D08CD8C0BB}" type="pres">
      <dgm:prSet presAssocID="{4A08B7F7-96D0-144B-A1DA-8C767CEE0FE9}" presName="LevelTwoTextNode" presStyleLbl="node3" presStyleIdx="2" presStyleCnt="8">
        <dgm:presLayoutVars>
          <dgm:chPref val="3"/>
        </dgm:presLayoutVars>
      </dgm:prSet>
      <dgm:spPr/>
      <dgm:t>
        <a:bodyPr/>
        <a:lstStyle/>
        <a:p>
          <a:endParaRPr lang="en-US"/>
        </a:p>
      </dgm:t>
    </dgm:pt>
    <dgm:pt modelId="{73606DF9-AE58-6F43-AE81-D929D41D2CE0}" type="pres">
      <dgm:prSet presAssocID="{4A08B7F7-96D0-144B-A1DA-8C767CEE0FE9}" presName="level3hierChild" presStyleCnt="0"/>
      <dgm:spPr/>
    </dgm:pt>
    <dgm:pt modelId="{36EBEBF9-B8F9-4D41-9CF4-2D15C053D1F8}" type="pres">
      <dgm:prSet presAssocID="{F192048A-A536-CE4F-B09D-021AB2AD1650}" presName="conn2-1" presStyleLbl="parChTrans1D3" presStyleIdx="3" presStyleCnt="8"/>
      <dgm:spPr/>
      <dgm:t>
        <a:bodyPr/>
        <a:lstStyle/>
        <a:p>
          <a:endParaRPr lang="en-US"/>
        </a:p>
      </dgm:t>
    </dgm:pt>
    <dgm:pt modelId="{9A4059CE-D595-5647-BFD0-26D4DCCEEFB9}" type="pres">
      <dgm:prSet presAssocID="{F192048A-A536-CE4F-B09D-021AB2AD1650}" presName="connTx" presStyleLbl="parChTrans1D3" presStyleIdx="3" presStyleCnt="8"/>
      <dgm:spPr/>
      <dgm:t>
        <a:bodyPr/>
        <a:lstStyle/>
        <a:p>
          <a:endParaRPr lang="en-US"/>
        </a:p>
      </dgm:t>
    </dgm:pt>
    <dgm:pt modelId="{E6D36C3C-62A5-2142-84A6-3B7FD625A842}" type="pres">
      <dgm:prSet presAssocID="{D55A24DD-95C7-D543-B811-1865DCC4ED88}" presName="root2" presStyleCnt="0"/>
      <dgm:spPr/>
    </dgm:pt>
    <dgm:pt modelId="{1D8C0B07-659F-A346-8E9A-CF143B5008F7}" type="pres">
      <dgm:prSet presAssocID="{D55A24DD-95C7-D543-B811-1865DCC4ED88}" presName="LevelTwoTextNode" presStyleLbl="node3" presStyleIdx="3" presStyleCnt="8">
        <dgm:presLayoutVars>
          <dgm:chPref val="3"/>
        </dgm:presLayoutVars>
      </dgm:prSet>
      <dgm:spPr/>
      <dgm:t>
        <a:bodyPr/>
        <a:lstStyle/>
        <a:p>
          <a:endParaRPr lang="en-US"/>
        </a:p>
      </dgm:t>
    </dgm:pt>
    <dgm:pt modelId="{5BA9F088-A313-EB40-BE54-936DE59F7A58}" type="pres">
      <dgm:prSet presAssocID="{D55A24DD-95C7-D543-B811-1865DCC4ED88}" presName="level3hierChild" presStyleCnt="0"/>
      <dgm:spPr/>
    </dgm:pt>
    <dgm:pt modelId="{9AC0FEA9-A146-1D4F-9CEA-E12964EC907E}" type="pres">
      <dgm:prSet presAssocID="{D1FC406A-074E-D045-995A-1557C0DC56B0}" presName="conn2-1" presStyleLbl="parChTrans1D3" presStyleIdx="4" presStyleCnt="8"/>
      <dgm:spPr/>
      <dgm:t>
        <a:bodyPr/>
        <a:lstStyle/>
        <a:p>
          <a:endParaRPr lang="en-US"/>
        </a:p>
      </dgm:t>
    </dgm:pt>
    <dgm:pt modelId="{0E5218A6-6126-E841-BBC3-0A3562C1AFCF}" type="pres">
      <dgm:prSet presAssocID="{D1FC406A-074E-D045-995A-1557C0DC56B0}" presName="connTx" presStyleLbl="parChTrans1D3" presStyleIdx="4" presStyleCnt="8"/>
      <dgm:spPr/>
      <dgm:t>
        <a:bodyPr/>
        <a:lstStyle/>
        <a:p>
          <a:endParaRPr lang="en-US"/>
        </a:p>
      </dgm:t>
    </dgm:pt>
    <dgm:pt modelId="{6F690388-A35A-C949-8AEF-AFE33960CD83}" type="pres">
      <dgm:prSet presAssocID="{2A57DF29-AA92-224E-AF8C-9FF35C68E1D1}" presName="root2" presStyleCnt="0"/>
      <dgm:spPr/>
    </dgm:pt>
    <dgm:pt modelId="{F5FF6048-A799-AB40-ACE5-44112A96D240}" type="pres">
      <dgm:prSet presAssocID="{2A57DF29-AA92-224E-AF8C-9FF35C68E1D1}" presName="LevelTwoTextNode" presStyleLbl="node3" presStyleIdx="4" presStyleCnt="8">
        <dgm:presLayoutVars>
          <dgm:chPref val="3"/>
        </dgm:presLayoutVars>
      </dgm:prSet>
      <dgm:spPr/>
      <dgm:t>
        <a:bodyPr/>
        <a:lstStyle/>
        <a:p>
          <a:endParaRPr lang="en-US"/>
        </a:p>
      </dgm:t>
    </dgm:pt>
    <dgm:pt modelId="{2D1F6084-F6F2-EC4D-9507-BB75DD1948E2}" type="pres">
      <dgm:prSet presAssocID="{2A57DF29-AA92-224E-AF8C-9FF35C68E1D1}" presName="level3hierChild" presStyleCnt="0"/>
      <dgm:spPr/>
    </dgm:pt>
    <dgm:pt modelId="{57C350D5-21B6-9A41-8B3B-0E2D29C42B68}" type="pres">
      <dgm:prSet presAssocID="{DC73F6A6-2289-6249-8DC2-5909EA894E5C}" presName="conn2-1" presStyleLbl="parChTrans1D2" presStyleIdx="3" presStyleCnt="4"/>
      <dgm:spPr/>
      <dgm:t>
        <a:bodyPr/>
        <a:lstStyle/>
        <a:p>
          <a:endParaRPr lang="en-US"/>
        </a:p>
      </dgm:t>
    </dgm:pt>
    <dgm:pt modelId="{10987952-169F-774E-8E17-EBCB9426C40E}" type="pres">
      <dgm:prSet presAssocID="{DC73F6A6-2289-6249-8DC2-5909EA894E5C}" presName="connTx" presStyleLbl="parChTrans1D2" presStyleIdx="3" presStyleCnt="4"/>
      <dgm:spPr/>
      <dgm:t>
        <a:bodyPr/>
        <a:lstStyle/>
        <a:p>
          <a:endParaRPr lang="en-US"/>
        </a:p>
      </dgm:t>
    </dgm:pt>
    <dgm:pt modelId="{6B7E5E55-8397-F84A-85B6-7ADB74F5B066}" type="pres">
      <dgm:prSet presAssocID="{EC35D38C-B085-0641-9B78-4F7E17ED194D}" presName="root2" presStyleCnt="0"/>
      <dgm:spPr/>
    </dgm:pt>
    <dgm:pt modelId="{F66FC1F8-CD3A-9E4F-9AD5-AA522664B56E}" type="pres">
      <dgm:prSet presAssocID="{EC35D38C-B085-0641-9B78-4F7E17ED194D}" presName="LevelTwoTextNode" presStyleLbl="node2" presStyleIdx="3" presStyleCnt="4">
        <dgm:presLayoutVars>
          <dgm:chPref val="3"/>
        </dgm:presLayoutVars>
      </dgm:prSet>
      <dgm:spPr/>
      <dgm:t>
        <a:bodyPr/>
        <a:lstStyle/>
        <a:p>
          <a:endParaRPr lang="en-US"/>
        </a:p>
      </dgm:t>
    </dgm:pt>
    <dgm:pt modelId="{9E5E2082-AB25-F848-842F-7EF28793D668}" type="pres">
      <dgm:prSet presAssocID="{EC35D38C-B085-0641-9B78-4F7E17ED194D}" presName="level3hierChild" presStyleCnt="0"/>
      <dgm:spPr/>
    </dgm:pt>
    <dgm:pt modelId="{4AEF4DD6-4A23-114A-8C2B-083E2280106A}" type="pres">
      <dgm:prSet presAssocID="{408583B6-78B5-524D-9D8C-C7B8B70DE3E8}" presName="conn2-1" presStyleLbl="parChTrans1D3" presStyleIdx="5" presStyleCnt="8"/>
      <dgm:spPr/>
      <dgm:t>
        <a:bodyPr/>
        <a:lstStyle/>
        <a:p>
          <a:endParaRPr lang="en-US"/>
        </a:p>
      </dgm:t>
    </dgm:pt>
    <dgm:pt modelId="{38214F1A-9934-B242-B545-534AE1BBFD78}" type="pres">
      <dgm:prSet presAssocID="{408583B6-78B5-524D-9D8C-C7B8B70DE3E8}" presName="connTx" presStyleLbl="parChTrans1D3" presStyleIdx="5" presStyleCnt="8"/>
      <dgm:spPr/>
      <dgm:t>
        <a:bodyPr/>
        <a:lstStyle/>
        <a:p>
          <a:endParaRPr lang="en-US"/>
        </a:p>
      </dgm:t>
    </dgm:pt>
    <dgm:pt modelId="{0B979502-66B6-914B-ACC4-1D28079FEE05}" type="pres">
      <dgm:prSet presAssocID="{B8DB1794-EE01-9B41-B2F5-B67D08CADF62}" presName="root2" presStyleCnt="0"/>
      <dgm:spPr/>
    </dgm:pt>
    <dgm:pt modelId="{AD2CEDCB-48EB-B44A-8299-9CB8AABD253C}" type="pres">
      <dgm:prSet presAssocID="{B8DB1794-EE01-9B41-B2F5-B67D08CADF62}" presName="LevelTwoTextNode" presStyleLbl="node3" presStyleIdx="5" presStyleCnt="8">
        <dgm:presLayoutVars>
          <dgm:chPref val="3"/>
        </dgm:presLayoutVars>
      </dgm:prSet>
      <dgm:spPr/>
      <dgm:t>
        <a:bodyPr/>
        <a:lstStyle/>
        <a:p>
          <a:endParaRPr lang="en-US"/>
        </a:p>
      </dgm:t>
    </dgm:pt>
    <dgm:pt modelId="{3B1B7673-33AA-9043-9EB1-32621E26FF13}" type="pres">
      <dgm:prSet presAssocID="{B8DB1794-EE01-9B41-B2F5-B67D08CADF62}" presName="level3hierChild" presStyleCnt="0"/>
      <dgm:spPr/>
    </dgm:pt>
    <dgm:pt modelId="{936F21DA-DCE9-A54D-973A-361C3C4E0676}" type="pres">
      <dgm:prSet presAssocID="{5D0021BB-C1BF-9E49-BDBB-46E2EAE6975B}" presName="conn2-1" presStyleLbl="parChTrans1D3" presStyleIdx="6" presStyleCnt="8"/>
      <dgm:spPr/>
      <dgm:t>
        <a:bodyPr/>
        <a:lstStyle/>
        <a:p>
          <a:endParaRPr lang="en-US"/>
        </a:p>
      </dgm:t>
    </dgm:pt>
    <dgm:pt modelId="{C8E30332-C75A-9043-A489-4361E3F6094D}" type="pres">
      <dgm:prSet presAssocID="{5D0021BB-C1BF-9E49-BDBB-46E2EAE6975B}" presName="connTx" presStyleLbl="parChTrans1D3" presStyleIdx="6" presStyleCnt="8"/>
      <dgm:spPr/>
      <dgm:t>
        <a:bodyPr/>
        <a:lstStyle/>
        <a:p>
          <a:endParaRPr lang="en-US"/>
        </a:p>
      </dgm:t>
    </dgm:pt>
    <dgm:pt modelId="{1AAD5975-FD10-0B46-AC53-C689CE67E078}" type="pres">
      <dgm:prSet presAssocID="{609E5A06-10C5-444F-9DFB-88AAAF22ABED}" presName="root2" presStyleCnt="0"/>
      <dgm:spPr/>
    </dgm:pt>
    <dgm:pt modelId="{BE861C99-8696-0B41-B8F0-12063BD185F0}" type="pres">
      <dgm:prSet presAssocID="{609E5A06-10C5-444F-9DFB-88AAAF22ABED}" presName="LevelTwoTextNode" presStyleLbl="node3" presStyleIdx="6" presStyleCnt="8">
        <dgm:presLayoutVars>
          <dgm:chPref val="3"/>
        </dgm:presLayoutVars>
      </dgm:prSet>
      <dgm:spPr/>
      <dgm:t>
        <a:bodyPr/>
        <a:lstStyle/>
        <a:p>
          <a:endParaRPr lang="en-US"/>
        </a:p>
      </dgm:t>
    </dgm:pt>
    <dgm:pt modelId="{EBFE14A0-EA8A-1F44-9C27-2EEB29B691C9}" type="pres">
      <dgm:prSet presAssocID="{609E5A06-10C5-444F-9DFB-88AAAF22ABED}" presName="level3hierChild" presStyleCnt="0"/>
      <dgm:spPr/>
    </dgm:pt>
    <dgm:pt modelId="{BD7C46B0-B304-5F4E-A53B-4D438BB25A9C}" type="pres">
      <dgm:prSet presAssocID="{AEEA41B8-CA77-524A-8E2A-181529BBA291}" presName="conn2-1" presStyleLbl="parChTrans1D4" presStyleIdx="2" presStyleCnt="4"/>
      <dgm:spPr/>
      <dgm:t>
        <a:bodyPr/>
        <a:lstStyle/>
        <a:p>
          <a:endParaRPr lang="en-US"/>
        </a:p>
      </dgm:t>
    </dgm:pt>
    <dgm:pt modelId="{00F0B7AE-4A5E-9E40-9B6E-29403B444AAB}" type="pres">
      <dgm:prSet presAssocID="{AEEA41B8-CA77-524A-8E2A-181529BBA291}" presName="connTx" presStyleLbl="parChTrans1D4" presStyleIdx="2" presStyleCnt="4"/>
      <dgm:spPr/>
      <dgm:t>
        <a:bodyPr/>
        <a:lstStyle/>
        <a:p>
          <a:endParaRPr lang="en-US"/>
        </a:p>
      </dgm:t>
    </dgm:pt>
    <dgm:pt modelId="{46AD32AA-16C9-1B48-BDE7-1F28ADB57E16}" type="pres">
      <dgm:prSet presAssocID="{D3156699-8458-1E44-9B54-757CA5012EB8}" presName="root2" presStyleCnt="0"/>
      <dgm:spPr/>
    </dgm:pt>
    <dgm:pt modelId="{8921CB33-1819-8745-8048-D5DE23C25E6C}" type="pres">
      <dgm:prSet presAssocID="{D3156699-8458-1E44-9B54-757CA5012EB8}" presName="LevelTwoTextNode" presStyleLbl="node4" presStyleIdx="2" presStyleCnt="4">
        <dgm:presLayoutVars>
          <dgm:chPref val="3"/>
        </dgm:presLayoutVars>
      </dgm:prSet>
      <dgm:spPr/>
      <dgm:t>
        <a:bodyPr/>
        <a:lstStyle/>
        <a:p>
          <a:endParaRPr lang="en-US"/>
        </a:p>
      </dgm:t>
    </dgm:pt>
    <dgm:pt modelId="{DF8B79BC-CC36-F04E-B823-4AF7E199D6E0}" type="pres">
      <dgm:prSet presAssocID="{D3156699-8458-1E44-9B54-757CA5012EB8}" presName="level3hierChild" presStyleCnt="0"/>
      <dgm:spPr/>
    </dgm:pt>
    <dgm:pt modelId="{1661FFD5-3519-DF4C-9E12-D365691944C1}" type="pres">
      <dgm:prSet presAssocID="{340B99B3-6E6F-0A4D-96D5-6DAB7CAEA6A0}" presName="conn2-1" presStyleLbl="parChTrans1D3" presStyleIdx="7" presStyleCnt="8"/>
      <dgm:spPr/>
      <dgm:t>
        <a:bodyPr/>
        <a:lstStyle/>
        <a:p>
          <a:endParaRPr lang="en-US"/>
        </a:p>
      </dgm:t>
    </dgm:pt>
    <dgm:pt modelId="{53FD5807-1FC9-D44D-B6A0-C8BB36C426CE}" type="pres">
      <dgm:prSet presAssocID="{340B99B3-6E6F-0A4D-96D5-6DAB7CAEA6A0}" presName="connTx" presStyleLbl="parChTrans1D3" presStyleIdx="7" presStyleCnt="8"/>
      <dgm:spPr/>
      <dgm:t>
        <a:bodyPr/>
        <a:lstStyle/>
        <a:p>
          <a:endParaRPr lang="en-US"/>
        </a:p>
      </dgm:t>
    </dgm:pt>
    <dgm:pt modelId="{3670C055-B334-5440-A1B0-6C5B3A0DE34B}" type="pres">
      <dgm:prSet presAssocID="{4A07255F-23EB-394F-9ED5-FC71CA73AC4F}" presName="root2" presStyleCnt="0"/>
      <dgm:spPr/>
    </dgm:pt>
    <dgm:pt modelId="{DCB42B01-A39F-524B-A6CB-D9DD43303C60}" type="pres">
      <dgm:prSet presAssocID="{4A07255F-23EB-394F-9ED5-FC71CA73AC4F}" presName="LevelTwoTextNode" presStyleLbl="node3" presStyleIdx="7" presStyleCnt="8">
        <dgm:presLayoutVars>
          <dgm:chPref val="3"/>
        </dgm:presLayoutVars>
      </dgm:prSet>
      <dgm:spPr/>
      <dgm:t>
        <a:bodyPr/>
        <a:lstStyle/>
        <a:p>
          <a:endParaRPr lang="en-US"/>
        </a:p>
      </dgm:t>
    </dgm:pt>
    <dgm:pt modelId="{8014479B-B0DD-444A-A9B5-3A0444C226F8}" type="pres">
      <dgm:prSet presAssocID="{4A07255F-23EB-394F-9ED5-FC71CA73AC4F}" presName="level3hierChild" presStyleCnt="0"/>
      <dgm:spPr/>
    </dgm:pt>
    <dgm:pt modelId="{867C914B-0EC1-D74D-B7A4-22097114B3EC}" type="pres">
      <dgm:prSet presAssocID="{62493981-96A3-FE45-AD90-F35D9E60870C}" presName="conn2-1" presStyleLbl="parChTrans1D4" presStyleIdx="3" presStyleCnt="4"/>
      <dgm:spPr/>
      <dgm:t>
        <a:bodyPr/>
        <a:lstStyle/>
        <a:p>
          <a:endParaRPr lang="en-US"/>
        </a:p>
      </dgm:t>
    </dgm:pt>
    <dgm:pt modelId="{8921CD09-D491-2D48-847F-F61312497B49}" type="pres">
      <dgm:prSet presAssocID="{62493981-96A3-FE45-AD90-F35D9E60870C}" presName="connTx" presStyleLbl="parChTrans1D4" presStyleIdx="3" presStyleCnt="4"/>
      <dgm:spPr/>
      <dgm:t>
        <a:bodyPr/>
        <a:lstStyle/>
        <a:p>
          <a:endParaRPr lang="en-US"/>
        </a:p>
      </dgm:t>
    </dgm:pt>
    <dgm:pt modelId="{CC239AD1-4145-9142-B988-B5E7D9230015}" type="pres">
      <dgm:prSet presAssocID="{17F9AFEE-DB1B-9E41-9B0E-641A5640D221}" presName="root2" presStyleCnt="0"/>
      <dgm:spPr/>
    </dgm:pt>
    <dgm:pt modelId="{FA10311E-5FF3-BA4B-92C8-794E3BF5FBA3}" type="pres">
      <dgm:prSet presAssocID="{17F9AFEE-DB1B-9E41-9B0E-641A5640D221}" presName="LevelTwoTextNode" presStyleLbl="node4" presStyleIdx="3" presStyleCnt="4">
        <dgm:presLayoutVars>
          <dgm:chPref val="3"/>
        </dgm:presLayoutVars>
      </dgm:prSet>
      <dgm:spPr/>
      <dgm:t>
        <a:bodyPr/>
        <a:lstStyle/>
        <a:p>
          <a:endParaRPr lang="en-US"/>
        </a:p>
      </dgm:t>
    </dgm:pt>
    <dgm:pt modelId="{0D297B20-580F-F542-8BB8-C68E2C8D4EC6}" type="pres">
      <dgm:prSet presAssocID="{17F9AFEE-DB1B-9E41-9B0E-641A5640D221}" presName="level3hierChild" presStyleCnt="0"/>
      <dgm:spPr/>
    </dgm:pt>
  </dgm:ptLst>
  <dgm:cxnLst>
    <dgm:cxn modelId="{4C58DEB9-0476-FE4F-977A-1398515CEDA9}" type="presOf" srcId="{9C290D7B-9920-C940-9DAA-5AFBB1555926}" destId="{9A298700-D95A-3744-8220-6A8B899A7195}" srcOrd="1" destOrd="0" presId="urn:microsoft.com/office/officeart/2005/8/layout/hierarchy2"/>
    <dgm:cxn modelId="{78248994-E4D7-0B4C-B356-41F799FCE71D}" type="presOf" srcId="{6DFDC17B-5EC2-F648-8994-68A095B1C757}" destId="{7B65AC1E-2CBD-CF42-A00C-703408870B9E}" srcOrd="0" destOrd="0" presId="urn:microsoft.com/office/officeart/2005/8/layout/hierarchy2"/>
    <dgm:cxn modelId="{CEC865E2-6107-6B45-89C4-3BD3A796E19C}" type="presOf" srcId="{76087097-1253-BC4C-9C2A-35BC9618ED87}" destId="{2F71C24A-C466-AF40-BEF2-DFE992425ECC}" srcOrd="1" destOrd="0" presId="urn:microsoft.com/office/officeart/2005/8/layout/hierarchy2"/>
    <dgm:cxn modelId="{613D1380-48D9-3144-8345-BA11BB9792CB}" srcId="{EC35D38C-B085-0641-9B78-4F7E17ED194D}" destId="{609E5A06-10C5-444F-9DFB-88AAAF22ABED}" srcOrd="1" destOrd="0" parTransId="{5D0021BB-C1BF-9E49-BDBB-46E2EAE6975B}" sibTransId="{29DF6F53-4E86-4243-B294-6A95129985EB}"/>
    <dgm:cxn modelId="{A6A0E576-C86C-B74B-AFDC-7C0AC86918D0}" type="presOf" srcId="{463A0EE8-072A-7147-A85C-F2FDFC644823}" destId="{2F7DBD9E-2954-3C47-91B2-CDCDCDBDE250}" srcOrd="0" destOrd="0" presId="urn:microsoft.com/office/officeart/2005/8/layout/hierarchy2"/>
    <dgm:cxn modelId="{5E3ABA05-4C4D-784D-9787-5B2A321F921E}" type="presOf" srcId="{62493981-96A3-FE45-AD90-F35D9E60870C}" destId="{8921CD09-D491-2D48-847F-F61312497B49}" srcOrd="1" destOrd="0" presId="urn:microsoft.com/office/officeart/2005/8/layout/hierarchy2"/>
    <dgm:cxn modelId="{BB29A79A-45C8-8E42-A3D6-4EBF2A52AD79}" type="presOf" srcId="{A9E8AFF3-1111-0E4E-B06C-7A60C9C06F4C}" destId="{6B7520D4-2AF1-2F4F-BE07-017FEB59A030}" srcOrd="1" destOrd="0" presId="urn:microsoft.com/office/officeart/2005/8/layout/hierarchy2"/>
    <dgm:cxn modelId="{E3DB4D97-5E50-1744-8A9E-7D9FB1322E8A}" type="presOf" srcId="{4BB8F86F-D362-144F-A464-ABF5DA733E63}" destId="{4E6B3ECB-C784-BD4A-B764-BDE29BDF11EE}" srcOrd="1" destOrd="0" presId="urn:microsoft.com/office/officeart/2005/8/layout/hierarchy2"/>
    <dgm:cxn modelId="{3592F243-323D-224F-85DB-5CA6CF9DE723}" type="presOf" srcId="{408583B6-78B5-524D-9D8C-C7B8B70DE3E8}" destId="{38214F1A-9934-B242-B545-534AE1BBFD78}" srcOrd="1" destOrd="0" presId="urn:microsoft.com/office/officeart/2005/8/layout/hierarchy2"/>
    <dgm:cxn modelId="{6FEEAC7A-6747-A642-8D22-C9F72465A8F3}" type="presOf" srcId="{B500BF98-3786-6E44-93C9-ED314288D634}" destId="{D13B8F64-9575-7B42-A988-3EB78874400C}" srcOrd="0" destOrd="0" presId="urn:microsoft.com/office/officeart/2005/8/layout/hierarchy2"/>
    <dgm:cxn modelId="{9B7D83AA-4C35-5242-A2F3-14DB480FBC88}" type="presOf" srcId="{DC73F6A6-2289-6249-8DC2-5909EA894E5C}" destId="{10987952-169F-774E-8E17-EBCB9426C40E}" srcOrd="1" destOrd="0" presId="urn:microsoft.com/office/officeart/2005/8/layout/hierarchy2"/>
    <dgm:cxn modelId="{F750B975-A8FE-CB45-9DC7-E4FF986EC490}" type="presOf" srcId="{F192048A-A536-CE4F-B09D-021AB2AD1650}" destId="{36EBEBF9-B8F9-4D41-9CF4-2D15C053D1F8}" srcOrd="0" destOrd="0" presId="urn:microsoft.com/office/officeart/2005/8/layout/hierarchy2"/>
    <dgm:cxn modelId="{924E0FBE-DD00-574A-B7BE-B9B2D086B4ED}" srcId="{561876E9-2A9A-5B4F-A59F-1664976C58BC}" destId="{854AA15B-6C80-6141-A267-81BD9C5049D3}" srcOrd="0" destOrd="0" parTransId="{4BB8F86F-D362-144F-A464-ABF5DA733E63}" sibTransId="{35A90AD5-3D2F-F642-957D-3C637A876EB7}"/>
    <dgm:cxn modelId="{3E58D3B9-6344-F446-A577-D064BA2681F1}" type="presOf" srcId="{609E5A06-10C5-444F-9DFB-88AAAF22ABED}" destId="{BE861C99-8696-0B41-B8F0-12063BD185F0}" srcOrd="0" destOrd="0" presId="urn:microsoft.com/office/officeart/2005/8/layout/hierarchy2"/>
    <dgm:cxn modelId="{1665A999-993D-7A49-B671-B44761FE82CF}" srcId="{EEB0F286-6FEC-A54B-AE23-123377419E97}" destId="{D334422D-AAE4-9848-B64E-29E0FA86FB25}" srcOrd="2" destOrd="0" parTransId="{E8A9D6B7-1629-164A-B3F0-D3E2A385BFBA}" sibTransId="{D205BFF0-5CA8-9F41-9A65-6675AEABCD34}"/>
    <dgm:cxn modelId="{3D2B8623-24CB-2D4F-9EA8-B06DC1048494}" type="presOf" srcId="{AEEA41B8-CA77-524A-8E2A-181529BBA291}" destId="{BD7C46B0-B304-5F4E-A53B-4D438BB25A9C}" srcOrd="0" destOrd="0" presId="urn:microsoft.com/office/officeart/2005/8/layout/hierarchy2"/>
    <dgm:cxn modelId="{AA84E77F-1810-B94C-98B7-E791652AF0FB}" srcId="{D334422D-AAE4-9848-B64E-29E0FA86FB25}" destId="{2A57DF29-AA92-224E-AF8C-9FF35C68E1D1}" srcOrd="2" destOrd="0" parTransId="{D1FC406A-074E-D045-995A-1557C0DC56B0}" sibTransId="{1F6BD338-9FDE-194D-8506-BBFC981A5319}"/>
    <dgm:cxn modelId="{8CAAC828-399E-504B-B2EC-B281F63BDF0F}" type="presOf" srcId="{E153383E-5223-FA4E-AE9F-6160BAB34355}" destId="{F2676137-F41C-3842-A780-AA0A554281FF}" srcOrd="0" destOrd="0" presId="urn:microsoft.com/office/officeart/2005/8/layout/hierarchy2"/>
    <dgm:cxn modelId="{B83CEA8A-7E4F-1E4C-9FDC-6BCB4015330E}" type="presOf" srcId="{62493981-96A3-FE45-AD90-F35D9E60870C}" destId="{867C914B-0EC1-D74D-B7A4-22097114B3EC}" srcOrd="0" destOrd="0" presId="urn:microsoft.com/office/officeart/2005/8/layout/hierarchy2"/>
    <dgm:cxn modelId="{375D1834-5F29-4D44-B51E-7B7084B789BD}" type="presOf" srcId="{DC73F6A6-2289-6249-8DC2-5909EA894E5C}" destId="{57C350D5-21B6-9A41-8B3B-0E2D29C42B68}" srcOrd="0" destOrd="0" presId="urn:microsoft.com/office/officeart/2005/8/layout/hierarchy2"/>
    <dgm:cxn modelId="{DE27ECF7-2EA7-6C43-8439-6AC37D3CA59F}" type="presOf" srcId="{A0A5D23C-2049-634B-9E1C-CF79629B7907}" destId="{C6E09E9B-E7BB-B34A-B6D2-98032F31BCCD}" srcOrd="0" destOrd="0" presId="urn:microsoft.com/office/officeart/2005/8/layout/hierarchy2"/>
    <dgm:cxn modelId="{DFB3A075-FD2F-AC4C-ADBF-03C44B7D3C20}" type="presOf" srcId="{4A08B7F7-96D0-144B-A1DA-8C767CEE0FE9}" destId="{FF90C707-1D06-834E-97F5-64D08CD8C0BB}" srcOrd="0" destOrd="0" presId="urn:microsoft.com/office/officeart/2005/8/layout/hierarchy2"/>
    <dgm:cxn modelId="{F065A359-75A6-F042-97AC-0433BE790B40}" type="presOf" srcId="{D55A24DD-95C7-D543-B811-1865DCC4ED88}" destId="{1D8C0B07-659F-A346-8E9A-CF143B5008F7}" srcOrd="0" destOrd="0" presId="urn:microsoft.com/office/officeart/2005/8/layout/hierarchy2"/>
    <dgm:cxn modelId="{868F1F00-A865-134E-B2C3-BF21116D1408}" type="presOf" srcId="{5D0021BB-C1BF-9E49-BDBB-46E2EAE6975B}" destId="{936F21DA-DCE9-A54D-973A-361C3C4E0676}" srcOrd="0" destOrd="0" presId="urn:microsoft.com/office/officeart/2005/8/layout/hierarchy2"/>
    <dgm:cxn modelId="{53AFBD26-DA35-FC4C-A7B4-9A24834759CE}" type="presOf" srcId="{EC35D38C-B085-0641-9B78-4F7E17ED194D}" destId="{F66FC1F8-CD3A-9E4F-9AD5-AA522664B56E}" srcOrd="0" destOrd="0" presId="urn:microsoft.com/office/officeart/2005/8/layout/hierarchy2"/>
    <dgm:cxn modelId="{DA8023C8-E811-8942-8F13-E7144DB302C7}" type="presOf" srcId="{A9E8AFF3-1111-0E4E-B06C-7A60C9C06F4C}" destId="{2593DC18-F1D1-D841-BD48-F4A67845427E}" srcOrd="0" destOrd="0" presId="urn:microsoft.com/office/officeart/2005/8/layout/hierarchy2"/>
    <dgm:cxn modelId="{5F148F15-EB86-134A-9B32-B166905596F7}" type="presOf" srcId="{408583B6-78B5-524D-9D8C-C7B8B70DE3E8}" destId="{4AEF4DD6-4A23-114A-8C2B-083E2280106A}" srcOrd="0" destOrd="0" presId="urn:microsoft.com/office/officeart/2005/8/layout/hierarchy2"/>
    <dgm:cxn modelId="{22E7A922-B9CA-324E-BF93-88E3E4526877}" type="presOf" srcId="{340B99B3-6E6F-0A4D-96D5-6DAB7CAEA6A0}" destId="{53FD5807-1FC9-D44D-B6A0-C8BB36C426CE}" srcOrd="1" destOrd="0" presId="urn:microsoft.com/office/officeart/2005/8/layout/hierarchy2"/>
    <dgm:cxn modelId="{57E25949-A056-D045-BE2F-F673B5894C5A}" srcId="{EC35D38C-B085-0641-9B78-4F7E17ED194D}" destId="{B8DB1794-EE01-9B41-B2F5-B67D08CADF62}" srcOrd="0" destOrd="0" parTransId="{408583B6-78B5-524D-9D8C-C7B8B70DE3E8}" sibTransId="{69A6859A-F9A4-E641-8312-D4B7661369D2}"/>
    <dgm:cxn modelId="{6EC03B4F-3854-E24C-9B80-9A2A124D2032}" type="presOf" srcId="{D1FC406A-074E-D045-995A-1557C0DC56B0}" destId="{0E5218A6-6126-E841-BBC3-0A3562C1AFCF}" srcOrd="1" destOrd="0" presId="urn:microsoft.com/office/officeart/2005/8/layout/hierarchy2"/>
    <dgm:cxn modelId="{A947F91F-5C7B-984F-B70E-CA56A25D3CDA}" srcId="{EC35D38C-B085-0641-9B78-4F7E17ED194D}" destId="{4A07255F-23EB-394F-9ED5-FC71CA73AC4F}" srcOrd="2" destOrd="0" parTransId="{340B99B3-6E6F-0A4D-96D5-6DAB7CAEA6A0}" sibTransId="{52719A96-54EF-2340-971B-147079DE4A3A}"/>
    <dgm:cxn modelId="{51843E4F-D398-7B46-9938-5A43EB64BF95}" type="presOf" srcId="{854AA15B-6C80-6141-A267-81BD9C5049D3}" destId="{437B6EA7-D9A5-F44C-BECC-F05B76A81BAB}" srcOrd="0" destOrd="0" presId="urn:microsoft.com/office/officeart/2005/8/layout/hierarchy2"/>
    <dgm:cxn modelId="{BBD234AD-7EC3-0046-9B50-367918E21A65}" type="presOf" srcId="{76087097-1253-BC4C-9C2A-35BC9618ED87}" destId="{72DDBC2C-F6AE-B643-9529-28416F703AE3}" srcOrd="0" destOrd="0" presId="urn:microsoft.com/office/officeart/2005/8/layout/hierarchy2"/>
    <dgm:cxn modelId="{53E772CC-6578-4040-9FA9-12567F4012D4}" srcId="{EEB0F286-6FEC-A54B-AE23-123377419E97}" destId="{C6D088B8-99A3-AB4F-A546-C06779EEF9F8}" srcOrd="1" destOrd="0" parTransId="{6DFDC17B-5EC2-F648-8994-68A095B1C757}" sibTransId="{9F3D4D43-EEF0-C84F-9781-038B19238A3C}"/>
    <dgm:cxn modelId="{B01E4953-4EDC-304C-B368-EA1EDED523FA}" srcId="{57DF2CAA-C09D-8243-ACE4-5847EB1FD096}" destId="{561876E9-2A9A-5B4F-A59F-1664976C58BC}" srcOrd="0" destOrd="0" parTransId="{76087097-1253-BC4C-9C2A-35BC9618ED87}" sibTransId="{AFB1B8B1-3657-D540-809A-6F4038EC4916}"/>
    <dgm:cxn modelId="{F1D05D3A-0133-5448-97AB-8C323FB1B153}" type="presOf" srcId="{4A07255F-23EB-394F-9ED5-FC71CA73AC4F}" destId="{DCB42B01-A39F-524B-A6CB-D9DD43303C60}" srcOrd="0" destOrd="0" presId="urn:microsoft.com/office/officeart/2005/8/layout/hierarchy2"/>
    <dgm:cxn modelId="{87D1CC27-5C0D-5240-AEF9-4C5D9DE9C604}" srcId="{EEB0F286-6FEC-A54B-AE23-123377419E97}" destId="{EC35D38C-B085-0641-9B78-4F7E17ED194D}" srcOrd="3" destOrd="0" parTransId="{DC73F6A6-2289-6249-8DC2-5909EA894E5C}" sibTransId="{AFF61F90-F64C-0E4F-9E49-07E280D56172}"/>
    <dgm:cxn modelId="{7F809278-359A-564A-AD49-C681457D520A}" type="presOf" srcId="{2A57DF29-AA92-224E-AF8C-9FF35C68E1D1}" destId="{F5FF6048-A799-AB40-ACE5-44112A96D240}" srcOrd="0" destOrd="0" presId="urn:microsoft.com/office/officeart/2005/8/layout/hierarchy2"/>
    <dgm:cxn modelId="{5DF413ED-220E-754A-ADD7-DCD196C4DFD2}" srcId="{EEB0F286-6FEC-A54B-AE23-123377419E97}" destId="{57DF2CAA-C09D-8243-ACE4-5847EB1FD096}" srcOrd="0" destOrd="0" parTransId="{9C290D7B-9920-C940-9DAA-5AFBB1555926}" sibTransId="{E40FD95B-2EFA-3A4C-A93F-B8F943D96BD2}"/>
    <dgm:cxn modelId="{709CB86E-504D-6849-ABE2-ED2F44EA7D7E}" type="presOf" srcId="{B8DB1794-EE01-9B41-B2F5-B67D08CADF62}" destId="{AD2CEDCB-48EB-B44A-8299-9CB8AABD253C}" srcOrd="0" destOrd="0" presId="urn:microsoft.com/office/officeart/2005/8/layout/hierarchy2"/>
    <dgm:cxn modelId="{449728D0-981F-3F43-9622-154FA5945503}" type="presOf" srcId="{AEEA41B8-CA77-524A-8E2A-181529BBA291}" destId="{00F0B7AE-4A5E-9E40-9B6E-29403B444AAB}" srcOrd="1" destOrd="0" presId="urn:microsoft.com/office/officeart/2005/8/layout/hierarchy2"/>
    <dgm:cxn modelId="{FB6C15BF-D2DB-4D41-B703-02CB5E187F82}" type="presOf" srcId="{D334422D-AAE4-9848-B64E-29E0FA86FB25}" destId="{40EBCE89-998E-BB4B-9B21-C3035EC52AE4}" srcOrd="0" destOrd="0" presId="urn:microsoft.com/office/officeart/2005/8/layout/hierarchy2"/>
    <dgm:cxn modelId="{342515DA-C440-4448-8B9A-74EBB8A440C6}" type="presOf" srcId="{561876E9-2A9A-5B4F-A59F-1664976C58BC}" destId="{91B03016-DE35-174D-9BA0-36253E41A3F7}" srcOrd="0" destOrd="0" presId="urn:microsoft.com/office/officeart/2005/8/layout/hierarchy2"/>
    <dgm:cxn modelId="{6BA89E8D-65E6-FD4B-89AC-1F66BC942452}" type="presOf" srcId="{E8A9D6B7-1629-164A-B3F0-D3E2A385BFBA}" destId="{E5FED733-C759-0D4B-BB5B-0B5EEFD4BE1F}" srcOrd="0" destOrd="0" presId="urn:microsoft.com/office/officeart/2005/8/layout/hierarchy2"/>
    <dgm:cxn modelId="{DAE797F4-3883-334D-B1F8-1A8A4410D7F3}" type="presOf" srcId="{370381D6-BCF3-3741-A460-6DF60B0CFEF6}" destId="{3CA3AF10-5446-804D-B714-9025404AB948}" srcOrd="1" destOrd="0" presId="urn:microsoft.com/office/officeart/2005/8/layout/hierarchy2"/>
    <dgm:cxn modelId="{B517992A-C75C-0D4F-BC52-732714F83BA2}" type="presOf" srcId="{D1FC406A-074E-D045-995A-1557C0DC56B0}" destId="{9AC0FEA9-A146-1D4F-9CEA-E12964EC907E}" srcOrd="0" destOrd="0" presId="urn:microsoft.com/office/officeart/2005/8/layout/hierarchy2"/>
    <dgm:cxn modelId="{6173D083-B6A5-264C-9067-DB3F82BD8169}" type="presOf" srcId="{370381D6-BCF3-3741-A460-6DF60B0CFEF6}" destId="{C99CF679-533E-A848-BE5A-87B8100E876A}" srcOrd="0" destOrd="0" presId="urn:microsoft.com/office/officeart/2005/8/layout/hierarchy2"/>
    <dgm:cxn modelId="{70225B29-0B56-284F-A129-83D5B6AA8063}" srcId="{4A07255F-23EB-394F-9ED5-FC71CA73AC4F}" destId="{17F9AFEE-DB1B-9E41-9B0E-641A5640D221}" srcOrd="0" destOrd="0" parTransId="{62493981-96A3-FE45-AD90-F35D9E60870C}" sibTransId="{C466C882-250D-9E44-84E2-2AE992BDF7F0}"/>
    <dgm:cxn modelId="{5CA0F446-2F56-6A4A-B01A-45FEE7AF6AE8}" type="presOf" srcId="{6DFDC17B-5EC2-F648-8994-68A095B1C757}" destId="{7E899AE7-1D3D-AE40-95CE-4BEEAAF695BE}" srcOrd="1" destOrd="0" presId="urn:microsoft.com/office/officeart/2005/8/layout/hierarchy2"/>
    <dgm:cxn modelId="{3A0BD75E-4C27-1B47-8910-DD2956BE432D}" srcId="{561876E9-2A9A-5B4F-A59F-1664976C58BC}" destId="{E153383E-5223-FA4E-AE9F-6160BAB34355}" srcOrd="1" destOrd="0" parTransId="{463A0EE8-072A-7147-A85C-F2FDFC644823}" sibTransId="{B6F7ADE4-F4E2-7B4E-B3FB-FB05F8EEC74F}"/>
    <dgm:cxn modelId="{D8094C98-C4D1-1141-838C-942FF2481EAA}" type="presOf" srcId="{EEB0F286-6FEC-A54B-AE23-123377419E97}" destId="{611271BC-F1CD-434B-A6D2-19E7B4739F12}" srcOrd="0" destOrd="0" presId="urn:microsoft.com/office/officeart/2005/8/layout/hierarchy2"/>
    <dgm:cxn modelId="{9F9D1928-5363-5D40-8C88-CA0573C77A08}" srcId="{D334422D-AAE4-9848-B64E-29E0FA86FB25}" destId="{4A08B7F7-96D0-144B-A1DA-8C767CEE0FE9}" srcOrd="0" destOrd="0" parTransId="{370381D6-BCF3-3741-A460-6DF60B0CFEF6}" sibTransId="{831C449E-8249-1841-A4E4-EC984AF1D06C}"/>
    <dgm:cxn modelId="{C3228554-2344-7C48-97FA-49285E4B4152}" type="presOf" srcId="{5D0021BB-C1BF-9E49-BDBB-46E2EAE6975B}" destId="{C8E30332-C75A-9043-A489-4361E3F6094D}" srcOrd="1" destOrd="0" presId="urn:microsoft.com/office/officeart/2005/8/layout/hierarchy2"/>
    <dgm:cxn modelId="{CD638561-2D01-7943-A7BE-FD8D7A921D9A}" srcId="{C6D088B8-99A3-AB4F-A546-C06779EEF9F8}" destId="{A0A5D23C-2049-634B-9E1C-CF79629B7907}" srcOrd="0" destOrd="0" parTransId="{A9E8AFF3-1111-0E4E-B06C-7A60C9C06F4C}" sibTransId="{A5E2C265-BEB3-B242-BBE0-12306598882F}"/>
    <dgm:cxn modelId="{76B85BBD-6557-B940-96CA-CE019AFBF405}" type="presOf" srcId="{57DF2CAA-C09D-8243-ACE4-5847EB1FD096}" destId="{9E0C8B4E-2FCC-D54D-B23C-FFF4A618C108}" srcOrd="0" destOrd="0" presId="urn:microsoft.com/office/officeart/2005/8/layout/hierarchy2"/>
    <dgm:cxn modelId="{CE88B11A-D197-DA41-97A1-46CF62BDB9A7}" type="presOf" srcId="{E8A9D6B7-1629-164A-B3F0-D3E2A385BFBA}" destId="{22353BF6-E070-CC43-BD6E-B42BD5CE9744}" srcOrd="1" destOrd="0" presId="urn:microsoft.com/office/officeart/2005/8/layout/hierarchy2"/>
    <dgm:cxn modelId="{4352E627-8627-CB48-BB16-2106682307B1}" type="presOf" srcId="{F192048A-A536-CE4F-B09D-021AB2AD1650}" destId="{9A4059CE-D595-5647-BFD0-26D4DCCEEFB9}" srcOrd="1" destOrd="0" presId="urn:microsoft.com/office/officeart/2005/8/layout/hierarchy2"/>
    <dgm:cxn modelId="{0C561BF3-EDA3-5742-9A85-3B12DAAFF15A}" type="presOf" srcId="{C6D088B8-99A3-AB4F-A546-C06779EEF9F8}" destId="{2E0B80CE-9526-7940-8ECC-EA0D1E1D25E4}" srcOrd="0" destOrd="0" presId="urn:microsoft.com/office/officeart/2005/8/layout/hierarchy2"/>
    <dgm:cxn modelId="{88180295-7324-DE41-8970-802093B4E001}" type="presOf" srcId="{17F9AFEE-DB1B-9E41-9B0E-641A5640D221}" destId="{FA10311E-5FF3-BA4B-92C8-794E3BF5FBA3}" srcOrd="0" destOrd="0" presId="urn:microsoft.com/office/officeart/2005/8/layout/hierarchy2"/>
    <dgm:cxn modelId="{633D3B2A-64A8-E94C-9791-99D619F39279}" type="presOf" srcId="{D3156699-8458-1E44-9B54-757CA5012EB8}" destId="{8921CB33-1819-8745-8048-D5DE23C25E6C}" srcOrd="0" destOrd="0" presId="urn:microsoft.com/office/officeart/2005/8/layout/hierarchy2"/>
    <dgm:cxn modelId="{A56B119F-32E2-D143-A22F-5FB000695DCB}" type="presOf" srcId="{9C290D7B-9920-C940-9DAA-5AFBB1555926}" destId="{9A324989-9ADB-2B42-8FFE-C2F17BA99AB9}" srcOrd="0" destOrd="0" presId="urn:microsoft.com/office/officeart/2005/8/layout/hierarchy2"/>
    <dgm:cxn modelId="{4A16F790-1B34-7645-8631-A86FB130E8DF}" type="presOf" srcId="{340B99B3-6E6F-0A4D-96D5-6DAB7CAEA6A0}" destId="{1661FFD5-3519-DF4C-9E12-D365691944C1}" srcOrd="0" destOrd="0" presId="urn:microsoft.com/office/officeart/2005/8/layout/hierarchy2"/>
    <dgm:cxn modelId="{493112C1-76AF-5846-9693-1CE04E4CA2B7}" srcId="{B500BF98-3786-6E44-93C9-ED314288D634}" destId="{EEB0F286-6FEC-A54B-AE23-123377419E97}" srcOrd="0" destOrd="0" parTransId="{9D249486-E4C6-A249-BC21-740A5259CAD9}" sibTransId="{E46A3F01-8CB3-654D-BC30-3025CC527990}"/>
    <dgm:cxn modelId="{5708E841-DE37-D94B-B124-49EBEE1B786F}" srcId="{609E5A06-10C5-444F-9DFB-88AAAF22ABED}" destId="{D3156699-8458-1E44-9B54-757CA5012EB8}" srcOrd="0" destOrd="0" parTransId="{AEEA41B8-CA77-524A-8E2A-181529BBA291}" sibTransId="{6BCEE925-9FD6-D548-B516-5DEC6D3B8ABA}"/>
    <dgm:cxn modelId="{39FAC7DA-042F-014D-B80E-7B38B325D25F}" srcId="{D334422D-AAE4-9848-B64E-29E0FA86FB25}" destId="{D55A24DD-95C7-D543-B811-1865DCC4ED88}" srcOrd="1" destOrd="0" parTransId="{F192048A-A536-CE4F-B09D-021AB2AD1650}" sibTransId="{F5B56551-925C-6F45-A120-7FF03039AFF6}"/>
    <dgm:cxn modelId="{9B154C7E-BCAB-DF48-9CB8-9DF7F64193F8}" type="presOf" srcId="{463A0EE8-072A-7147-A85C-F2FDFC644823}" destId="{17D06725-3EA4-C74C-BE93-13F7C634174D}" srcOrd="1" destOrd="0" presId="urn:microsoft.com/office/officeart/2005/8/layout/hierarchy2"/>
    <dgm:cxn modelId="{BB723412-2B5B-0E42-A16C-E5F6F25B0ACC}" type="presOf" srcId="{4BB8F86F-D362-144F-A464-ABF5DA733E63}" destId="{09B7EE0A-2A65-1C4C-A368-95475DF6BDEF}" srcOrd="0" destOrd="0" presId="urn:microsoft.com/office/officeart/2005/8/layout/hierarchy2"/>
    <dgm:cxn modelId="{0AEE8A84-1CFA-CD42-B6AF-FF046226D2B2}" type="presParOf" srcId="{D13B8F64-9575-7B42-A988-3EB78874400C}" destId="{7DEC7E71-813A-204F-A6F8-4A5BFCBDFB16}" srcOrd="0" destOrd="0" presId="urn:microsoft.com/office/officeart/2005/8/layout/hierarchy2"/>
    <dgm:cxn modelId="{B3C87F2E-77F9-0D49-939D-233AFC4100DD}" type="presParOf" srcId="{7DEC7E71-813A-204F-A6F8-4A5BFCBDFB16}" destId="{611271BC-F1CD-434B-A6D2-19E7B4739F12}" srcOrd="0" destOrd="0" presId="urn:microsoft.com/office/officeart/2005/8/layout/hierarchy2"/>
    <dgm:cxn modelId="{B4342EAC-093B-8340-97E3-8BF27CBCE8AD}" type="presParOf" srcId="{7DEC7E71-813A-204F-A6F8-4A5BFCBDFB16}" destId="{A9378484-BC23-8342-9823-EB30E854970B}" srcOrd="1" destOrd="0" presId="urn:microsoft.com/office/officeart/2005/8/layout/hierarchy2"/>
    <dgm:cxn modelId="{7591D13E-795C-1043-A2A8-7F3E7978AAEC}" type="presParOf" srcId="{A9378484-BC23-8342-9823-EB30E854970B}" destId="{9A324989-9ADB-2B42-8FFE-C2F17BA99AB9}" srcOrd="0" destOrd="0" presId="urn:microsoft.com/office/officeart/2005/8/layout/hierarchy2"/>
    <dgm:cxn modelId="{55CE52EB-3F20-2F4D-8F21-F14CAD36F894}" type="presParOf" srcId="{9A324989-9ADB-2B42-8FFE-C2F17BA99AB9}" destId="{9A298700-D95A-3744-8220-6A8B899A7195}" srcOrd="0" destOrd="0" presId="urn:microsoft.com/office/officeart/2005/8/layout/hierarchy2"/>
    <dgm:cxn modelId="{A07D0E4B-2CC6-BD42-A0C9-67869C9F9F46}" type="presParOf" srcId="{A9378484-BC23-8342-9823-EB30E854970B}" destId="{2F113678-00D6-7645-A8D6-A048F14D60FC}" srcOrd="1" destOrd="0" presId="urn:microsoft.com/office/officeart/2005/8/layout/hierarchy2"/>
    <dgm:cxn modelId="{316B4793-D503-5543-A4A6-8BBEF6FF5116}" type="presParOf" srcId="{2F113678-00D6-7645-A8D6-A048F14D60FC}" destId="{9E0C8B4E-2FCC-D54D-B23C-FFF4A618C108}" srcOrd="0" destOrd="0" presId="urn:microsoft.com/office/officeart/2005/8/layout/hierarchy2"/>
    <dgm:cxn modelId="{D346DB00-C933-1847-B7C9-791B9B8617CF}" type="presParOf" srcId="{2F113678-00D6-7645-A8D6-A048F14D60FC}" destId="{3F3776D5-A1B6-854C-BDFA-E5FFE38EC3F5}" srcOrd="1" destOrd="0" presId="urn:microsoft.com/office/officeart/2005/8/layout/hierarchy2"/>
    <dgm:cxn modelId="{03FB7432-F13D-464B-98C8-090AAE6FDF6C}" type="presParOf" srcId="{3F3776D5-A1B6-854C-BDFA-E5FFE38EC3F5}" destId="{72DDBC2C-F6AE-B643-9529-28416F703AE3}" srcOrd="0" destOrd="0" presId="urn:microsoft.com/office/officeart/2005/8/layout/hierarchy2"/>
    <dgm:cxn modelId="{04403243-4E4B-1845-BD4E-74023812037F}" type="presParOf" srcId="{72DDBC2C-F6AE-B643-9529-28416F703AE3}" destId="{2F71C24A-C466-AF40-BEF2-DFE992425ECC}" srcOrd="0" destOrd="0" presId="urn:microsoft.com/office/officeart/2005/8/layout/hierarchy2"/>
    <dgm:cxn modelId="{29435811-2339-674A-9D30-A388033748B2}" type="presParOf" srcId="{3F3776D5-A1B6-854C-BDFA-E5FFE38EC3F5}" destId="{242F516C-2846-7844-AFDD-45015C57FEC5}" srcOrd="1" destOrd="0" presId="urn:microsoft.com/office/officeart/2005/8/layout/hierarchy2"/>
    <dgm:cxn modelId="{E2992CD7-1DE6-044E-AD93-857D8DD26D68}" type="presParOf" srcId="{242F516C-2846-7844-AFDD-45015C57FEC5}" destId="{91B03016-DE35-174D-9BA0-36253E41A3F7}" srcOrd="0" destOrd="0" presId="urn:microsoft.com/office/officeart/2005/8/layout/hierarchy2"/>
    <dgm:cxn modelId="{CDF9ABE5-E054-5745-8CEE-DE312EFC2B25}" type="presParOf" srcId="{242F516C-2846-7844-AFDD-45015C57FEC5}" destId="{C8C950D9-4DED-CC46-BD28-0ED30EF62193}" srcOrd="1" destOrd="0" presId="urn:microsoft.com/office/officeart/2005/8/layout/hierarchy2"/>
    <dgm:cxn modelId="{5630A0D4-9337-0D4E-A6D2-9570A2D16758}" type="presParOf" srcId="{C8C950D9-4DED-CC46-BD28-0ED30EF62193}" destId="{09B7EE0A-2A65-1C4C-A368-95475DF6BDEF}" srcOrd="0" destOrd="0" presId="urn:microsoft.com/office/officeart/2005/8/layout/hierarchy2"/>
    <dgm:cxn modelId="{248EEA9A-CFF8-5848-B51A-48E5802C4511}" type="presParOf" srcId="{09B7EE0A-2A65-1C4C-A368-95475DF6BDEF}" destId="{4E6B3ECB-C784-BD4A-B764-BDE29BDF11EE}" srcOrd="0" destOrd="0" presId="urn:microsoft.com/office/officeart/2005/8/layout/hierarchy2"/>
    <dgm:cxn modelId="{3482A3FA-1E96-7D47-AEBF-4943BB971193}" type="presParOf" srcId="{C8C950D9-4DED-CC46-BD28-0ED30EF62193}" destId="{4AC29808-93AC-554A-B413-CEED39298762}" srcOrd="1" destOrd="0" presId="urn:microsoft.com/office/officeart/2005/8/layout/hierarchy2"/>
    <dgm:cxn modelId="{A8C65F3A-870F-E344-8379-4C15B187926F}" type="presParOf" srcId="{4AC29808-93AC-554A-B413-CEED39298762}" destId="{437B6EA7-D9A5-F44C-BECC-F05B76A81BAB}" srcOrd="0" destOrd="0" presId="urn:microsoft.com/office/officeart/2005/8/layout/hierarchy2"/>
    <dgm:cxn modelId="{943238A9-5108-F543-9D54-55AD62055957}" type="presParOf" srcId="{4AC29808-93AC-554A-B413-CEED39298762}" destId="{14909B82-4F3A-104F-A6A7-67C6CC898BDE}" srcOrd="1" destOrd="0" presId="urn:microsoft.com/office/officeart/2005/8/layout/hierarchy2"/>
    <dgm:cxn modelId="{45A0C25D-577E-5B49-9CFA-1A5AC1331162}" type="presParOf" srcId="{C8C950D9-4DED-CC46-BD28-0ED30EF62193}" destId="{2F7DBD9E-2954-3C47-91B2-CDCDCDBDE250}" srcOrd="2" destOrd="0" presId="urn:microsoft.com/office/officeart/2005/8/layout/hierarchy2"/>
    <dgm:cxn modelId="{AC6C5FCF-211F-D843-9A6A-A7C712E85A67}" type="presParOf" srcId="{2F7DBD9E-2954-3C47-91B2-CDCDCDBDE250}" destId="{17D06725-3EA4-C74C-BE93-13F7C634174D}" srcOrd="0" destOrd="0" presId="urn:microsoft.com/office/officeart/2005/8/layout/hierarchy2"/>
    <dgm:cxn modelId="{0EEAD8BD-2B93-204F-B796-004FD048EC02}" type="presParOf" srcId="{C8C950D9-4DED-CC46-BD28-0ED30EF62193}" destId="{C6EF376C-CDFB-3048-9AC9-52550F8510E5}" srcOrd="3" destOrd="0" presId="urn:microsoft.com/office/officeart/2005/8/layout/hierarchy2"/>
    <dgm:cxn modelId="{C33983A7-23B3-9F4F-BA6D-1368602E8117}" type="presParOf" srcId="{C6EF376C-CDFB-3048-9AC9-52550F8510E5}" destId="{F2676137-F41C-3842-A780-AA0A554281FF}" srcOrd="0" destOrd="0" presId="urn:microsoft.com/office/officeart/2005/8/layout/hierarchy2"/>
    <dgm:cxn modelId="{CB2D5F5B-F2CC-AC4D-9798-D2629EE2BED0}" type="presParOf" srcId="{C6EF376C-CDFB-3048-9AC9-52550F8510E5}" destId="{5E01BB62-3BC8-8D48-8943-ED184DACC28D}" srcOrd="1" destOrd="0" presId="urn:microsoft.com/office/officeart/2005/8/layout/hierarchy2"/>
    <dgm:cxn modelId="{2FF06010-7D57-FD45-8375-754F63917A1A}" type="presParOf" srcId="{A9378484-BC23-8342-9823-EB30E854970B}" destId="{7B65AC1E-2CBD-CF42-A00C-703408870B9E}" srcOrd="2" destOrd="0" presId="urn:microsoft.com/office/officeart/2005/8/layout/hierarchy2"/>
    <dgm:cxn modelId="{2875E989-9A97-D741-BA30-3C884B146C21}" type="presParOf" srcId="{7B65AC1E-2CBD-CF42-A00C-703408870B9E}" destId="{7E899AE7-1D3D-AE40-95CE-4BEEAAF695BE}" srcOrd="0" destOrd="0" presId="urn:microsoft.com/office/officeart/2005/8/layout/hierarchy2"/>
    <dgm:cxn modelId="{3D22F61D-E7E5-3948-A201-48DE431CC999}" type="presParOf" srcId="{A9378484-BC23-8342-9823-EB30E854970B}" destId="{01A6EE85-3EDF-8240-9D71-B4DB9D9C1DFB}" srcOrd="3" destOrd="0" presId="urn:microsoft.com/office/officeart/2005/8/layout/hierarchy2"/>
    <dgm:cxn modelId="{99459D38-287B-C644-AC34-1B85964C4E4B}" type="presParOf" srcId="{01A6EE85-3EDF-8240-9D71-B4DB9D9C1DFB}" destId="{2E0B80CE-9526-7940-8ECC-EA0D1E1D25E4}" srcOrd="0" destOrd="0" presId="urn:microsoft.com/office/officeart/2005/8/layout/hierarchy2"/>
    <dgm:cxn modelId="{56349D6F-104F-2F4C-ACAA-12FB5E8E431F}" type="presParOf" srcId="{01A6EE85-3EDF-8240-9D71-B4DB9D9C1DFB}" destId="{DE72095F-439A-4C4E-AD6E-93AD78F0EFB2}" srcOrd="1" destOrd="0" presId="urn:microsoft.com/office/officeart/2005/8/layout/hierarchy2"/>
    <dgm:cxn modelId="{B912C175-0A10-D445-A721-F337C0549F72}" type="presParOf" srcId="{DE72095F-439A-4C4E-AD6E-93AD78F0EFB2}" destId="{2593DC18-F1D1-D841-BD48-F4A67845427E}" srcOrd="0" destOrd="0" presId="urn:microsoft.com/office/officeart/2005/8/layout/hierarchy2"/>
    <dgm:cxn modelId="{E7730406-33E9-BF41-A162-AD41817DF802}" type="presParOf" srcId="{2593DC18-F1D1-D841-BD48-F4A67845427E}" destId="{6B7520D4-2AF1-2F4F-BE07-017FEB59A030}" srcOrd="0" destOrd="0" presId="urn:microsoft.com/office/officeart/2005/8/layout/hierarchy2"/>
    <dgm:cxn modelId="{91AC5350-B7BC-CE4C-9CD0-4681844C37A8}" type="presParOf" srcId="{DE72095F-439A-4C4E-AD6E-93AD78F0EFB2}" destId="{B8E7D4F8-E30B-E147-A6D1-66F533B64043}" srcOrd="1" destOrd="0" presId="urn:microsoft.com/office/officeart/2005/8/layout/hierarchy2"/>
    <dgm:cxn modelId="{5793F96C-C29B-C244-A89E-7317E2287CFF}" type="presParOf" srcId="{B8E7D4F8-E30B-E147-A6D1-66F533B64043}" destId="{C6E09E9B-E7BB-B34A-B6D2-98032F31BCCD}" srcOrd="0" destOrd="0" presId="urn:microsoft.com/office/officeart/2005/8/layout/hierarchy2"/>
    <dgm:cxn modelId="{EEEEA2BD-A342-D641-9547-3FA01FEA020B}" type="presParOf" srcId="{B8E7D4F8-E30B-E147-A6D1-66F533B64043}" destId="{5DF3B7F1-AC7F-AC4B-BBBD-15E407962E42}" srcOrd="1" destOrd="0" presId="urn:microsoft.com/office/officeart/2005/8/layout/hierarchy2"/>
    <dgm:cxn modelId="{9D17E7BE-5339-D549-B92C-8F344507FABB}" type="presParOf" srcId="{A9378484-BC23-8342-9823-EB30E854970B}" destId="{E5FED733-C759-0D4B-BB5B-0B5EEFD4BE1F}" srcOrd="4" destOrd="0" presId="urn:microsoft.com/office/officeart/2005/8/layout/hierarchy2"/>
    <dgm:cxn modelId="{72861CDF-22AB-314B-9662-EF2F3E9A36CF}" type="presParOf" srcId="{E5FED733-C759-0D4B-BB5B-0B5EEFD4BE1F}" destId="{22353BF6-E070-CC43-BD6E-B42BD5CE9744}" srcOrd="0" destOrd="0" presId="urn:microsoft.com/office/officeart/2005/8/layout/hierarchy2"/>
    <dgm:cxn modelId="{DD9D8F2D-CA02-2A49-A06A-C439DB00E364}" type="presParOf" srcId="{A9378484-BC23-8342-9823-EB30E854970B}" destId="{3BBE53D1-FE2B-3240-BABA-C7CC16372664}" srcOrd="5" destOrd="0" presId="urn:microsoft.com/office/officeart/2005/8/layout/hierarchy2"/>
    <dgm:cxn modelId="{7E78CD8F-E917-5B4D-B990-48CE7E975460}" type="presParOf" srcId="{3BBE53D1-FE2B-3240-BABA-C7CC16372664}" destId="{40EBCE89-998E-BB4B-9B21-C3035EC52AE4}" srcOrd="0" destOrd="0" presId="urn:microsoft.com/office/officeart/2005/8/layout/hierarchy2"/>
    <dgm:cxn modelId="{C7463C12-57AE-254C-ADC3-8B4C40536069}" type="presParOf" srcId="{3BBE53D1-FE2B-3240-BABA-C7CC16372664}" destId="{1A9D6F8D-CBF7-0F45-B193-B9C3C0E25F3D}" srcOrd="1" destOrd="0" presId="urn:microsoft.com/office/officeart/2005/8/layout/hierarchy2"/>
    <dgm:cxn modelId="{EB1EF473-5BF5-4A49-8263-8EBD7376FD10}" type="presParOf" srcId="{1A9D6F8D-CBF7-0F45-B193-B9C3C0E25F3D}" destId="{C99CF679-533E-A848-BE5A-87B8100E876A}" srcOrd="0" destOrd="0" presId="urn:microsoft.com/office/officeart/2005/8/layout/hierarchy2"/>
    <dgm:cxn modelId="{0609B6AE-37CA-9948-9331-A9481DED5813}" type="presParOf" srcId="{C99CF679-533E-A848-BE5A-87B8100E876A}" destId="{3CA3AF10-5446-804D-B714-9025404AB948}" srcOrd="0" destOrd="0" presId="urn:microsoft.com/office/officeart/2005/8/layout/hierarchy2"/>
    <dgm:cxn modelId="{A31C5DB8-5FA0-6245-A0FE-2CDC39BA3995}" type="presParOf" srcId="{1A9D6F8D-CBF7-0F45-B193-B9C3C0E25F3D}" destId="{534F19FE-7310-634C-BF40-10A2FF66EF30}" srcOrd="1" destOrd="0" presId="urn:microsoft.com/office/officeart/2005/8/layout/hierarchy2"/>
    <dgm:cxn modelId="{A82A6981-E300-914C-8115-B275252256E3}" type="presParOf" srcId="{534F19FE-7310-634C-BF40-10A2FF66EF30}" destId="{FF90C707-1D06-834E-97F5-64D08CD8C0BB}" srcOrd="0" destOrd="0" presId="urn:microsoft.com/office/officeart/2005/8/layout/hierarchy2"/>
    <dgm:cxn modelId="{C0B16324-14AF-6446-8093-E5AABC35F29F}" type="presParOf" srcId="{534F19FE-7310-634C-BF40-10A2FF66EF30}" destId="{73606DF9-AE58-6F43-AE81-D929D41D2CE0}" srcOrd="1" destOrd="0" presId="urn:microsoft.com/office/officeart/2005/8/layout/hierarchy2"/>
    <dgm:cxn modelId="{47893BFB-1A08-4040-986A-49B7A0E40070}" type="presParOf" srcId="{1A9D6F8D-CBF7-0F45-B193-B9C3C0E25F3D}" destId="{36EBEBF9-B8F9-4D41-9CF4-2D15C053D1F8}" srcOrd="2" destOrd="0" presId="urn:microsoft.com/office/officeart/2005/8/layout/hierarchy2"/>
    <dgm:cxn modelId="{01DDC5A9-907C-4D42-BC71-4296C4EF25D9}" type="presParOf" srcId="{36EBEBF9-B8F9-4D41-9CF4-2D15C053D1F8}" destId="{9A4059CE-D595-5647-BFD0-26D4DCCEEFB9}" srcOrd="0" destOrd="0" presId="urn:microsoft.com/office/officeart/2005/8/layout/hierarchy2"/>
    <dgm:cxn modelId="{C3E8327A-A182-6045-9C69-4D28AC358763}" type="presParOf" srcId="{1A9D6F8D-CBF7-0F45-B193-B9C3C0E25F3D}" destId="{E6D36C3C-62A5-2142-84A6-3B7FD625A842}" srcOrd="3" destOrd="0" presId="urn:microsoft.com/office/officeart/2005/8/layout/hierarchy2"/>
    <dgm:cxn modelId="{2B906187-CC15-7D49-AEB8-E309C58563C5}" type="presParOf" srcId="{E6D36C3C-62A5-2142-84A6-3B7FD625A842}" destId="{1D8C0B07-659F-A346-8E9A-CF143B5008F7}" srcOrd="0" destOrd="0" presId="urn:microsoft.com/office/officeart/2005/8/layout/hierarchy2"/>
    <dgm:cxn modelId="{7C9CC79C-29D3-4049-A74C-8CDFBF44FBEB}" type="presParOf" srcId="{E6D36C3C-62A5-2142-84A6-3B7FD625A842}" destId="{5BA9F088-A313-EB40-BE54-936DE59F7A58}" srcOrd="1" destOrd="0" presId="urn:microsoft.com/office/officeart/2005/8/layout/hierarchy2"/>
    <dgm:cxn modelId="{7AA2B76A-DF56-0148-B789-812657C21896}" type="presParOf" srcId="{1A9D6F8D-CBF7-0F45-B193-B9C3C0E25F3D}" destId="{9AC0FEA9-A146-1D4F-9CEA-E12964EC907E}" srcOrd="4" destOrd="0" presId="urn:microsoft.com/office/officeart/2005/8/layout/hierarchy2"/>
    <dgm:cxn modelId="{2641A22B-A384-784A-B0D0-1160E5649062}" type="presParOf" srcId="{9AC0FEA9-A146-1D4F-9CEA-E12964EC907E}" destId="{0E5218A6-6126-E841-BBC3-0A3562C1AFCF}" srcOrd="0" destOrd="0" presId="urn:microsoft.com/office/officeart/2005/8/layout/hierarchy2"/>
    <dgm:cxn modelId="{34D48B95-DB23-DE4D-A556-8C8BE0A8BA80}" type="presParOf" srcId="{1A9D6F8D-CBF7-0F45-B193-B9C3C0E25F3D}" destId="{6F690388-A35A-C949-8AEF-AFE33960CD83}" srcOrd="5" destOrd="0" presId="urn:microsoft.com/office/officeart/2005/8/layout/hierarchy2"/>
    <dgm:cxn modelId="{CEC8AF0C-9680-3049-B880-97CAADC4E4E9}" type="presParOf" srcId="{6F690388-A35A-C949-8AEF-AFE33960CD83}" destId="{F5FF6048-A799-AB40-ACE5-44112A96D240}" srcOrd="0" destOrd="0" presId="urn:microsoft.com/office/officeart/2005/8/layout/hierarchy2"/>
    <dgm:cxn modelId="{2420D7AD-06E8-4A4A-8275-263AC93E2765}" type="presParOf" srcId="{6F690388-A35A-C949-8AEF-AFE33960CD83}" destId="{2D1F6084-F6F2-EC4D-9507-BB75DD1948E2}" srcOrd="1" destOrd="0" presId="urn:microsoft.com/office/officeart/2005/8/layout/hierarchy2"/>
    <dgm:cxn modelId="{2C71119B-9A63-7548-B485-AEDE4630A911}" type="presParOf" srcId="{A9378484-BC23-8342-9823-EB30E854970B}" destId="{57C350D5-21B6-9A41-8B3B-0E2D29C42B68}" srcOrd="6" destOrd="0" presId="urn:microsoft.com/office/officeart/2005/8/layout/hierarchy2"/>
    <dgm:cxn modelId="{A561DFD1-4294-924C-A0E9-577E5FCE8DEC}" type="presParOf" srcId="{57C350D5-21B6-9A41-8B3B-0E2D29C42B68}" destId="{10987952-169F-774E-8E17-EBCB9426C40E}" srcOrd="0" destOrd="0" presId="urn:microsoft.com/office/officeart/2005/8/layout/hierarchy2"/>
    <dgm:cxn modelId="{108F90CD-7738-4946-9C5A-9B7C605393A0}" type="presParOf" srcId="{A9378484-BC23-8342-9823-EB30E854970B}" destId="{6B7E5E55-8397-F84A-85B6-7ADB74F5B066}" srcOrd="7" destOrd="0" presId="urn:microsoft.com/office/officeart/2005/8/layout/hierarchy2"/>
    <dgm:cxn modelId="{0002E7D3-F7D5-F048-B750-B71B4355506D}" type="presParOf" srcId="{6B7E5E55-8397-F84A-85B6-7ADB74F5B066}" destId="{F66FC1F8-CD3A-9E4F-9AD5-AA522664B56E}" srcOrd="0" destOrd="0" presId="urn:microsoft.com/office/officeart/2005/8/layout/hierarchy2"/>
    <dgm:cxn modelId="{27FBFA9C-9200-7A47-92CC-273A199942FA}" type="presParOf" srcId="{6B7E5E55-8397-F84A-85B6-7ADB74F5B066}" destId="{9E5E2082-AB25-F848-842F-7EF28793D668}" srcOrd="1" destOrd="0" presId="urn:microsoft.com/office/officeart/2005/8/layout/hierarchy2"/>
    <dgm:cxn modelId="{40DCF34A-C1D6-014B-A897-3E27896AF109}" type="presParOf" srcId="{9E5E2082-AB25-F848-842F-7EF28793D668}" destId="{4AEF4DD6-4A23-114A-8C2B-083E2280106A}" srcOrd="0" destOrd="0" presId="urn:microsoft.com/office/officeart/2005/8/layout/hierarchy2"/>
    <dgm:cxn modelId="{27E8623E-F120-1F4C-90FB-7BEFFD0D0298}" type="presParOf" srcId="{4AEF4DD6-4A23-114A-8C2B-083E2280106A}" destId="{38214F1A-9934-B242-B545-534AE1BBFD78}" srcOrd="0" destOrd="0" presId="urn:microsoft.com/office/officeart/2005/8/layout/hierarchy2"/>
    <dgm:cxn modelId="{768FCF4B-2735-7848-8B0B-084514B21077}" type="presParOf" srcId="{9E5E2082-AB25-F848-842F-7EF28793D668}" destId="{0B979502-66B6-914B-ACC4-1D28079FEE05}" srcOrd="1" destOrd="0" presId="urn:microsoft.com/office/officeart/2005/8/layout/hierarchy2"/>
    <dgm:cxn modelId="{4C90B97B-CD19-C643-8586-5AE01B61D3B7}" type="presParOf" srcId="{0B979502-66B6-914B-ACC4-1D28079FEE05}" destId="{AD2CEDCB-48EB-B44A-8299-9CB8AABD253C}" srcOrd="0" destOrd="0" presId="urn:microsoft.com/office/officeart/2005/8/layout/hierarchy2"/>
    <dgm:cxn modelId="{A12C0ED7-CB91-F747-A607-F361C11F8534}" type="presParOf" srcId="{0B979502-66B6-914B-ACC4-1D28079FEE05}" destId="{3B1B7673-33AA-9043-9EB1-32621E26FF13}" srcOrd="1" destOrd="0" presId="urn:microsoft.com/office/officeart/2005/8/layout/hierarchy2"/>
    <dgm:cxn modelId="{F049FBEB-AADB-EA4F-9FB6-9411C14097F3}" type="presParOf" srcId="{9E5E2082-AB25-F848-842F-7EF28793D668}" destId="{936F21DA-DCE9-A54D-973A-361C3C4E0676}" srcOrd="2" destOrd="0" presId="urn:microsoft.com/office/officeart/2005/8/layout/hierarchy2"/>
    <dgm:cxn modelId="{AA89AD0B-6576-324A-A48F-B5BB3138A7A5}" type="presParOf" srcId="{936F21DA-DCE9-A54D-973A-361C3C4E0676}" destId="{C8E30332-C75A-9043-A489-4361E3F6094D}" srcOrd="0" destOrd="0" presId="urn:microsoft.com/office/officeart/2005/8/layout/hierarchy2"/>
    <dgm:cxn modelId="{0B947827-DBB8-D947-A02E-40E89E493C32}" type="presParOf" srcId="{9E5E2082-AB25-F848-842F-7EF28793D668}" destId="{1AAD5975-FD10-0B46-AC53-C689CE67E078}" srcOrd="3" destOrd="0" presId="urn:microsoft.com/office/officeart/2005/8/layout/hierarchy2"/>
    <dgm:cxn modelId="{80323B75-81FC-B94A-A179-41D8AAE8FCFE}" type="presParOf" srcId="{1AAD5975-FD10-0B46-AC53-C689CE67E078}" destId="{BE861C99-8696-0B41-B8F0-12063BD185F0}" srcOrd="0" destOrd="0" presId="urn:microsoft.com/office/officeart/2005/8/layout/hierarchy2"/>
    <dgm:cxn modelId="{163DC95E-D4A4-CF4F-9E19-37D0E8E14E24}" type="presParOf" srcId="{1AAD5975-FD10-0B46-AC53-C689CE67E078}" destId="{EBFE14A0-EA8A-1F44-9C27-2EEB29B691C9}" srcOrd="1" destOrd="0" presId="urn:microsoft.com/office/officeart/2005/8/layout/hierarchy2"/>
    <dgm:cxn modelId="{2FDF6E99-95FC-764E-B187-8286B7443670}" type="presParOf" srcId="{EBFE14A0-EA8A-1F44-9C27-2EEB29B691C9}" destId="{BD7C46B0-B304-5F4E-A53B-4D438BB25A9C}" srcOrd="0" destOrd="0" presId="urn:microsoft.com/office/officeart/2005/8/layout/hierarchy2"/>
    <dgm:cxn modelId="{DDB4BBE6-2130-E140-8AED-409F6CB45566}" type="presParOf" srcId="{BD7C46B0-B304-5F4E-A53B-4D438BB25A9C}" destId="{00F0B7AE-4A5E-9E40-9B6E-29403B444AAB}" srcOrd="0" destOrd="0" presId="urn:microsoft.com/office/officeart/2005/8/layout/hierarchy2"/>
    <dgm:cxn modelId="{CDBF3C21-C5BB-4F4B-9CCA-B157C9A19D50}" type="presParOf" srcId="{EBFE14A0-EA8A-1F44-9C27-2EEB29B691C9}" destId="{46AD32AA-16C9-1B48-BDE7-1F28ADB57E16}" srcOrd="1" destOrd="0" presId="urn:microsoft.com/office/officeart/2005/8/layout/hierarchy2"/>
    <dgm:cxn modelId="{C68A9F94-9F7B-D44A-A815-735DA5F442C7}" type="presParOf" srcId="{46AD32AA-16C9-1B48-BDE7-1F28ADB57E16}" destId="{8921CB33-1819-8745-8048-D5DE23C25E6C}" srcOrd="0" destOrd="0" presId="urn:microsoft.com/office/officeart/2005/8/layout/hierarchy2"/>
    <dgm:cxn modelId="{E3C890C1-1305-A24A-B713-07D0ADDBAAA5}" type="presParOf" srcId="{46AD32AA-16C9-1B48-BDE7-1F28ADB57E16}" destId="{DF8B79BC-CC36-F04E-B823-4AF7E199D6E0}" srcOrd="1" destOrd="0" presId="urn:microsoft.com/office/officeart/2005/8/layout/hierarchy2"/>
    <dgm:cxn modelId="{A18C78F7-709E-B54D-AB6C-F5B2588E989A}" type="presParOf" srcId="{9E5E2082-AB25-F848-842F-7EF28793D668}" destId="{1661FFD5-3519-DF4C-9E12-D365691944C1}" srcOrd="4" destOrd="0" presId="urn:microsoft.com/office/officeart/2005/8/layout/hierarchy2"/>
    <dgm:cxn modelId="{E0BF1152-7DE0-A347-8415-AC6B1A35194A}" type="presParOf" srcId="{1661FFD5-3519-DF4C-9E12-D365691944C1}" destId="{53FD5807-1FC9-D44D-B6A0-C8BB36C426CE}" srcOrd="0" destOrd="0" presId="urn:microsoft.com/office/officeart/2005/8/layout/hierarchy2"/>
    <dgm:cxn modelId="{FA4EAA8B-B1AC-CB4F-8289-993E70E64395}" type="presParOf" srcId="{9E5E2082-AB25-F848-842F-7EF28793D668}" destId="{3670C055-B334-5440-A1B0-6C5B3A0DE34B}" srcOrd="5" destOrd="0" presId="urn:microsoft.com/office/officeart/2005/8/layout/hierarchy2"/>
    <dgm:cxn modelId="{25A2B804-B554-CB43-A62E-CD7D8AD144B7}" type="presParOf" srcId="{3670C055-B334-5440-A1B0-6C5B3A0DE34B}" destId="{DCB42B01-A39F-524B-A6CB-D9DD43303C60}" srcOrd="0" destOrd="0" presId="urn:microsoft.com/office/officeart/2005/8/layout/hierarchy2"/>
    <dgm:cxn modelId="{3021CE7B-6628-BC4E-8BF8-530B28FADFB7}" type="presParOf" srcId="{3670C055-B334-5440-A1B0-6C5B3A0DE34B}" destId="{8014479B-B0DD-444A-A9B5-3A0444C226F8}" srcOrd="1" destOrd="0" presId="urn:microsoft.com/office/officeart/2005/8/layout/hierarchy2"/>
    <dgm:cxn modelId="{88556576-A9A9-AE4F-9E2A-97F5F2146D9C}" type="presParOf" srcId="{8014479B-B0DD-444A-A9B5-3A0444C226F8}" destId="{867C914B-0EC1-D74D-B7A4-22097114B3EC}" srcOrd="0" destOrd="0" presId="urn:microsoft.com/office/officeart/2005/8/layout/hierarchy2"/>
    <dgm:cxn modelId="{316F74A5-5CD2-AF4F-8763-B64742D41D0E}" type="presParOf" srcId="{867C914B-0EC1-D74D-B7A4-22097114B3EC}" destId="{8921CD09-D491-2D48-847F-F61312497B49}" srcOrd="0" destOrd="0" presId="urn:microsoft.com/office/officeart/2005/8/layout/hierarchy2"/>
    <dgm:cxn modelId="{C10DA720-5675-5F4F-AB6E-72E556E4DA8A}" type="presParOf" srcId="{8014479B-B0DD-444A-A9B5-3A0444C226F8}" destId="{CC239AD1-4145-9142-B988-B5E7D9230015}" srcOrd="1" destOrd="0" presId="urn:microsoft.com/office/officeart/2005/8/layout/hierarchy2"/>
    <dgm:cxn modelId="{BF65560D-EBC0-BB48-8F68-0FC80B96F148}" type="presParOf" srcId="{CC239AD1-4145-9142-B988-B5E7D9230015}" destId="{FA10311E-5FF3-BA4B-92C8-794E3BF5FBA3}" srcOrd="0" destOrd="0" presId="urn:microsoft.com/office/officeart/2005/8/layout/hierarchy2"/>
    <dgm:cxn modelId="{3A6093D4-F46B-254A-8277-3B8027FAE0DE}" type="presParOf" srcId="{CC239AD1-4145-9142-B988-B5E7D9230015}" destId="{0D297B20-580F-F542-8BB8-C68E2C8D4EC6}" srcOrd="1" destOrd="0" presId="urn:microsoft.com/office/officeart/2005/8/layout/hierarchy2"/>
  </dgm:cxnLst>
  <dgm:bg>
    <a:noFill/>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D06AC7-1A1F-4119-8172-84287548CFB9}">
      <dsp:nvSpPr>
        <dsp:cNvPr id="0" name=""/>
        <dsp:cNvSpPr/>
      </dsp:nvSpPr>
      <dsp:spPr>
        <a:xfrm rot="3177791">
          <a:off x="2433643" y="4658542"/>
          <a:ext cx="1396294" cy="52294"/>
        </a:xfrm>
        <a:custGeom>
          <a:avLst/>
          <a:gdLst/>
          <a:ahLst/>
          <a:cxnLst/>
          <a:rect l="0" t="0" r="0" b="0"/>
          <a:pathLst>
            <a:path>
              <a:moveTo>
                <a:pt x="0" y="26147"/>
              </a:moveTo>
              <a:lnTo>
                <a:pt x="1396294" y="26147"/>
              </a:lnTo>
            </a:path>
          </a:pathLst>
        </a:custGeom>
        <a:noFill/>
        <a:ln w="31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E03A08-4B35-4913-BB8B-79D1618AE465}">
      <dsp:nvSpPr>
        <dsp:cNvPr id="0" name=""/>
        <dsp:cNvSpPr/>
      </dsp:nvSpPr>
      <dsp:spPr>
        <a:xfrm rot="1316242">
          <a:off x="2889682" y="3750217"/>
          <a:ext cx="841950" cy="52294"/>
        </a:xfrm>
        <a:custGeom>
          <a:avLst/>
          <a:gdLst/>
          <a:ahLst/>
          <a:cxnLst/>
          <a:rect l="0" t="0" r="0" b="0"/>
          <a:pathLst>
            <a:path>
              <a:moveTo>
                <a:pt x="0" y="26147"/>
              </a:moveTo>
              <a:lnTo>
                <a:pt x="841950" y="26147"/>
              </a:lnTo>
            </a:path>
          </a:pathLst>
        </a:custGeom>
        <a:noFill/>
        <a:ln w="31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1DDF96-0146-4478-BB52-B47AF4FFCFCA}">
      <dsp:nvSpPr>
        <dsp:cNvPr id="0" name=""/>
        <dsp:cNvSpPr/>
      </dsp:nvSpPr>
      <dsp:spPr>
        <a:xfrm rot="20284405">
          <a:off x="2889222" y="2747847"/>
          <a:ext cx="855496" cy="52294"/>
        </a:xfrm>
        <a:custGeom>
          <a:avLst/>
          <a:gdLst/>
          <a:ahLst/>
          <a:cxnLst/>
          <a:rect l="0" t="0" r="0" b="0"/>
          <a:pathLst>
            <a:path>
              <a:moveTo>
                <a:pt x="0" y="26147"/>
              </a:moveTo>
              <a:lnTo>
                <a:pt x="855496" y="26147"/>
              </a:lnTo>
            </a:path>
          </a:pathLst>
        </a:custGeom>
        <a:noFill/>
        <a:ln w="31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4E9F0C-E294-482A-AC02-440CBE0C0FF9}">
      <dsp:nvSpPr>
        <dsp:cNvPr id="0" name=""/>
        <dsp:cNvSpPr/>
      </dsp:nvSpPr>
      <dsp:spPr>
        <a:xfrm rot="17910840">
          <a:off x="2204687" y="1849691"/>
          <a:ext cx="1250471" cy="52294"/>
        </a:xfrm>
        <a:custGeom>
          <a:avLst/>
          <a:gdLst/>
          <a:ahLst/>
          <a:cxnLst/>
          <a:rect l="0" t="0" r="0" b="0"/>
          <a:pathLst>
            <a:path>
              <a:moveTo>
                <a:pt x="0" y="26147"/>
              </a:moveTo>
              <a:lnTo>
                <a:pt x="1250471" y="26147"/>
              </a:lnTo>
            </a:path>
          </a:pathLst>
        </a:custGeom>
        <a:noFill/>
        <a:ln w="31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F5DF2E-D14A-473E-83C3-456BDA72C9DE}">
      <dsp:nvSpPr>
        <dsp:cNvPr id="0" name=""/>
        <dsp:cNvSpPr/>
      </dsp:nvSpPr>
      <dsp:spPr>
        <a:xfrm>
          <a:off x="853254" y="2060485"/>
          <a:ext cx="2431658" cy="243165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F2E2EA-C0E6-4FC7-B9A0-9A96F75F5B9C}">
      <dsp:nvSpPr>
        <dsp:cNvPr id="0" name=""/>
        <dsp:cNvSpPr/>
      </dsp:nvSpPr>
      <dsp:spPr>
        <a:xfrm>
          <a:off x="2709144" y="13154"/>
          <a:ext cx="1512525" cy="1385899"/>
        </a:xfrm>
        <a:prstGeom prst="ellipse">
          <a:avLst/>
        </a:prstGeom>
        <a:solidFill>
          <a:schemeClr val="accent1">
            <a:hueOff val="0"/>
            <a:satOff val="0"/>
            <a:lumOff val="0"/>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Fine-Grained Access Control</a:t>
          </a:r>
          <a:endParaRPr lang="en-US" sz="1600" kern="1200" dirty="0"/>
        </a:p>
      </dsp:txBody>
      <dsp:txXfrm>
        <a:off x="2930648" y="216114"/>
        <a:ext cx="1069517" cy="979979"/>
      </dsp:txXfrm>
    </dsp:sp>
    <dsp:sp modelId="{5F150360-6580-4C65-8656-45297BD7C3CF}">
      <dsp:nvSpPr>
        <dsp:cNvPr id="0" name=""/>
        <dsp:cNvSpPr/>
      </dsp:nvSpPr>
      <dsp:spPr>
        <a:xfrm>
          <a:off x="4300656" y="13154"/>
          <a:ext cx="2268788" cy="138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smtClean="0">
              <a:solidFill>
                <a:srgbClr val="E0E2E1"/>
              </a:solidFill>
            </a:rPr>
            <a:t>Who can access certain data?</a:t>
          </a:r>
          <a:endParaRPr lang="en-US" sz="2000" kern="1200" dirty="0">
            <a:solidFill>
              <a:srgbClr val="E0E2E1"/>
            </a:solidFill>
          </a:endParaRPr>
        </a:p>
      </dsp:txBody>
      <dsp:txXfrm>
        <a:off x="4300656" y="13154"/>
        <a:ext cx="2268788" cy="1385899"/>
      </dsp:txXfrm>
    </dsp:sp>
    <dsp:sp modelId="{C461A940-E788-4490-A00E-C9F1CABB4F45}">
      <dsp:nvSpPr>
        <dsp:cNvPr id="0" name=""/>
        <dsp:cNvSpPr/>
      </dsp:nvSpPr>
      <dsp:spPr>
        <a:xfrm>
          <a:off x="3649906" y="1642602"/>
          <a:ext cx="1512525" cy="1385899"/>
        </a:xfrm>
        <a:prstGeom prst="ellipse">
          <a:avLst/>
        </a:prstGeom>
        <a:solidFill>
          <a:schemeClr val="accent1">
            <a:hueOff val="0"/>
            <a:satOff val="0"/>
            <a:lumOff val="0"/>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t>AuthN</a:t>
          </a:r>
          <a:endParaRPr lang="en-US" sz="1600" kern="1200" dirty="0"/>
        </a:p>
      </dsp:txBody>
      <dsp:txXfrm>
        <a:off x="3871410" y="1845562"/>
        <a:ext cx="1069517" cy="979979"/>
      </dsp:txXfrm>
    </dsp:sp>
    <dsp:sp modelId="{CC16A156-E071-45C1-8A30-95BAC7369110}">
      <dsp:nvSpPr>
        <dsp:cNvPr id="0" name=""/>
        <dsp:cNvSpPr/>
      </dsp:nvSpPr>
      <dsp:spPr>
        <a:xfrm>
          <a:off x="5241418" y="1642602"/>
          <a:ext cx="2268788" cy="1385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solidFill>
                <a:srgbClr val="E0E2E1"/>
              </a:solidFill>
            </a:rPr>
            <a:t>Who are you?</a:t>
          </a:r>
          <a:endParaRPr lang="en-US" sz="2000" kern="1200" dirty="0">
            <a:solidFill>
              <a:srgbClr val="E0E2E1"/>
            </a:solidFill>
          </a:endParaRPr>
        </a:p>
      </dsp:txBody>
      <dsp:txXfrm>
        <a:off x="5241418" y="1642602"/>
        <a:ext cx="2268788" cy="1385899"/>
      </dsp:txXfrm>
    </dsp:sp>
    <dsp:sp modelId="{7249EB7E-496F-4933-AABF-CEEF7E235C39}">
      <dsp:nvSpPr>
        <dsp:cNvPr id="0" name=""/>
        <dsp:cNvSpPr/>
      </dsp:nvSpPr>
      <dsp:spPr>
        <a:xfrm>
          <a:off x="3643560" y="3474178"/>
          <a:ext cx="1522679" cy="1485796"/>
        </a:xfrm>
        <a:prstGeom prst="ellipse">
          <a:avLst/>
        </a:prstGeom>
        <a:solidFill>
          <a:schemeClr val="accent1">
            <a:hueOff val="0"/>
            <a:satOff val="0"/>
            <a:lumOff val="0"/>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t>AuthZ</a:t>
          </a:r>
          <a:endParaRPr lang="en-US" sz="1600" kern="1200" dirty="0"/>
        </a:p>
      </dsp:txBody>
      <dsp:txXfrm>
        <a:off x="3866551" y="3691768"/>
        <a:ext cx="1076697" cy="1050616"/>
      </dsp:txXfrm>
    </dsp:sp>
    <dsp:sp modelId="{7CAF88E4-B71F-4692-A2B9-59454ABA349F}">
      <dsp:nvSpPr>
        <dsp:cNvPr id="0" name=""/>
        <dsp:cNvSpPr/>
      </dsp:nvSpPr>
      <dsp:spPr>
        <a:xfrm>
          <a:off x="5232533" y="3474178"/>
          <a:ext cx="2284019" cy="1485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solidFill>
                <a:srgbClr val="E0E2E1"/>
              </a:solidFill>
            </a:rPr>
            <a:t>What permissions do you have?</a:t>
          </a:r>
          <a:endParaRPr lang="en-US" sz="2000" kern="1200" dirty="0">
            <a:solidFill>
              <a:srgbClr val="E0E2E1"/>
            </a:solidFill>
          </a:endParaRPr>
        </a:p>
      </dsp:txBody>
      <dsp:txXfrm>
        <a:off x="5232533" y="3474178"/>
        <a:ext cx="2284019" cy="1485796"/>
      </dsp:txXfrm>
    </dsp:sp>
    <dsp:sp modelId="{5481C208-28F2-4CD3-A90E-24365EAFB8EE}">
      <dsp:nvSpPr>
        <dsp:cNvPr id="0" name=""/>
        <dsp:cNvSpPr/>
      </dsp:nvSpPr>
      <dsp:spPr>
        <a:xfrm>
          <a:off x="3229764" y="5100599"/>
          <a:ext cx="1557404" cy="1491851"/>
        </a:xfrm>
        <a:prstGeom prst="ellipse">
          <a:avLst/>
        </a:prstGeom>
        <a:solidFill>
          <a:schemeClr val="accent1">
            <a:hueOff val="0"/>
            <a:satOff val="0"/>
            <a:lumOff val="0"/>
            <a:alphaOff val="0"/>
          </a:schemeClr>
        </a:solidFill>
        <a:ln w="31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Auditing</a:t>
          </a:r>
          <a:endParaRPr lang="en-US" sz="1600" kern="1200" dirty="0"/>
        </a:p>
      </dsp:txBody>
      <dsp:txXfrm>
        <a:off x="3457841" y="5319076"/>
        <a:ext cx="1101250" cy="1054897"/>
      </dsp:txXfrm>
    </dsp:sp>
    <dsp:sp modelId="{6EFAEAB4-FF94-431D-B73B-5373C00D1981}">
      <dsp:nvSpPr>
        <dsp:cNvPr id="0" name=""/>
        <dsp:cNvSpPr/>
      </dsp:nvSpPr>
      <dsp:spPr>
        <a:xfrm>
          <a:off x="4810056" y="5100599"/>
          <a:ext cx="2336106" cy="1491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solidFill>
                <a:srgbClr val="E0E2E1"/>
              </a:solidFill>
            </a:rPr>
            <a:t>What did you do?</a:t>
          </a:r>
          <a:endParaRPr lang="en-US" sz="2000" kern="1200" dirty="0">
            <a:solidFill>
              <a:srgbClr val="E0E2E1"/>
            </a:solidFill>
          </a:endParaRPr>
        </a:p>
      </dsp:txBody>
      <dsp:txXfrm>
        <a:off x="4810056" y="5100599"/>
        <a:ext cx="2336106" cy="14918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271BC-F1CD-434B-A6D2-19E7B4739F12}">
      <dsp:nvSpPr>
        <dsp:cNvPr id="0" name=""/>
        <dsp:cNvSpPr/>
      </dsp:nvSpPr>
      <dsp:spPr>
        <a:xfrm>
          <a:off x="1478033" y="2316177"/>
          <a:ext cx="1150706" cy="575353"/>
        </a:xfrm>
        <a:prstGeom prst="roundRect">
          <a:avLst>
            <a:gd name="adj" fmla="val 10000"/>
          </a:avLst>
        </a:prstGeom>
        <a:noFill/>
        <a:ln>
          <a:solidFill>
            <a:srgbClr val="0070C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solidFill>
                <a:srgbClr val="E5DBBE"/>
              </a:solidFill>
            </a:rPr>
            <a:t>Volumes-family </a:t>
          </a:r>
          <a:endParaRPr lang="en-US" sz="1100" kern="1200" dirty="0">
            <a:solidFill>
              <a:srgbClr val="E5DBBE"/>
            </a:solidFill>
          </a:endParaRPr>
        </a:p>
      </dsp:txBody>
      <dsp:txXfrm>
        <a:off x="1494885" y="2333029"/>
        <a:ext cx="1117002" cy="541649"/>
      </dsp:txXfrm>
    </dsp:sp>
    <dsp:sp modelId="{9A324989-9ADB-2B42-8FFE-C2F17BA99AB9}">
      <dsp:nvSpPr>
        <dsp:cNvPr id="0" name=""/>
        <dsp:cNvSpPr/>
      </dsp:nvSpPr>
      <dsp:spPr>
        <a:xfrm rot="16983315">
          <a:off x="1840063" y="1602020"/>
          <a:ext cx="2037636" cy="18698"/>
        </a:xfrm>
        <a:custGeom>
          <a:avLst/>
          <a:gdLst/>
          <a:ahLst/>
          <a:cxnLst/>
          <a:rect l="0" t="0" r="0" b="0"/>
          <a:pathLst>
            <a:path>
              <a:moveTo>
                <a:pt x="0" y="9349"/>
              </a:moveTo>
              <a:lnTo>
                <a:pt x="2037636" y="9349"/>
              </a:lnTo>
            </a:path>
          </a:pathLst>
        </a:custGeom>
        <a:noFill/>
        <a:ln w="3175" cap="flat" cmpd="sng" algn="ctr">
          <a:solidFill>
            <a:srgbClr val="0070C0"/>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2807940" y="1560428"/>
        <a:ext cx="101881" cy="101881"/>
      </dsp:txXfrm>
    </dsp:sp>
    <dsp:sp modelId="{9E0C8B4E-2FCC-D54D-B23C-FFF4A618C108}">
      <dsp:nvSpPr>
        <dsp:cNvPr id="0" name=""/>
        <dsp:cNvSpPr/>
      </dsp:nvSpPr>
      <dsp:spPr>
        <a:xfrm>
          <a:off x="3089022" y="331208"/>
          <a:ext cx="1150706" cy="575353"/>
        </a:xfrm>
        <a:prstGeom prst="roundRect">
          <a:avLst>
            <a:gd name="adj" fmla="val 10000"/>
          </a:avLst>
        </a:prstGeom>
        <a:noFill/>
        <a:ln>
          <a:solidFill>
            <a:srgbClr val="0070C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solidFill>
                <a:srgbClr val="E5DBBE"/>
              </a:solidFill>
            </a:rPr>
            <a:t>INSPECT</a:t>
          </a:r>
          <a:endParaRPr lang="en-US" sz="1000" kern="1200" dirty="0">
            <a:solidFill>
              <a:srgbClr val="E5DBBE"/>
            </a:solidFill>
          </a:endParaRPr>
        </a:p>
      </dsp:txBody>
      <dsp:txXfrm>
        <a:off x="3105874" y="348060"/>
        <a:ext cx="1117002" cy="541649"/>
      </dsp:txXfrm>
    </dsp:sp>
    <dsp:sp modelId="{72DDBC2C-F6AE-B643-9529-28416F703AE3}">
      <dsp:nvSpPr>
        <dsp:cNvPr id="0" name=""/>
        <dsp:cNvSpPr/>
      </dsp:nvSpPr>
      <dsp:spPr>
        <a:xfrm>
          <a:off x="4239729" y="609535"/>
          <a:ext cx="460282" cy="18698"/>
        </a:xfrm>
        <a:custGeom>
          <a:avLst/>
          <a:gdLst/>
          <a:ahLst/>
          <a:cxnLst/>
          <a:rect l="0" t="0" r="0" b="0"/>
          <a:pathLst>
            <a:path>
              <a:moveTo>
                <a:pt x="0" y="9349"/>
              </a:moveTo>
              <a:lnTo>
                <a:pt x="460282" y="9349"/>
              </a:lnTo>
            </a:path>
          </a:pathLst>
        </a:custGeom>
        <a:noFill/>
        <a:ln w="3175" cap="flat" cmpd="sng" algn="ctr">
          <a:solidFill>
            <a:srgbClr val="0070C0"/>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4458363" y="607378"/>
        <a:ext cx="23014" cy="23014"/>
      </dsp:txXfrm>
    </dsp:sp>
    <dsp:sp modelId="{91B03016-DE35-174D-9BA0-36253E41A3F7}">
      <dsp:nvSpPr>
        <dsp:cNvPr id="0" name=""/>
        <dsp:cNvSpPr/>
      </dsp:nvSpPr>
      <dsp:spPr>
        <a:xfrm>
          <a:off x="4700011" y="331208"/>
          <a:ext cx="1150706" cy="575353"/>
        </a:xfrm>
        <a:prstGeom prst="roundRect">
          <a:avLst>
            <a:gd name="adj" fmla="val 10000"/>
          </a:avLst>
        </a:prstGeom>
        <a:noFill/>
        <a:ln>
          <a:solidFill>
            <a:srgbClr val="0070C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solidFill>
                <a:srgbClr val="E5DBBE"/>
              </a:solidFill>
            </a:rPr>
            <a:t>VOLUME_INSPECT</a:t>
          </a:r>
          <a:endParaRPr lang="en-US" sz="900" kern="1200" dirty="0">
            <a:solidFill>
              <a:srgbClr val="E5DBBE"/>
            </a:solidFill>
          </a:endParaRPr>
        </a:p>
      </dsp:txBody>
      <dsp:txXfrm>
        <a:off x="4716863" y="348060"/>
        <a:ext cx="1117002" cy="541649"/>
      </dsp:txXfrm>
    </dsp:sp>
    <dsp:sp modelId="{09B7EE0A-2A65-1C4C-A368-95475DF6BDEF}">
      <dsp:nvSpPr>
        <dsp:cNvPr id="0" name=""/>
        <dsp:cNvSpPr/>
      </dsp:nvSpPr>
      <dsp:spPr>
        <a:xfrm rot="19457599">
          <a:off x="5797439" y="444121"/>
          <a:ext cx="566839" cy="18698"/>
        </a:xfrm>
        <a:custGeom>
          <a:avLst/>
          <a:gdLst/>
          <a:ahLst/>
          <a:cxnLst/>
          <a:rect l="0" t="0" r="0" b="0"/>
          <a:pathLst>
            <a:path>
              <a:moveTo>
                <a:pt x="0" y="9349"/>
              </a:moveTo>
              <a:lnTo>
                <a:pt x="566839" y="9349"/>
              </a:lnTo>
            </a:path>
          </a:pathLst>
        </a:custGeom>
        <a:noFill/>
        <a:ln w="3175" cap="flat" cmpd="sng" algn="ctr">
          <a:solidFill>
            <a:srgbClr val="0070C0"/>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6066688" y="439300"/>
        <a:ext cx="28341" cy="28341"/>
      </dsp:txXfrm>
    </dsp:sp>
    <dsp:sp modelId="{437B6EA7-D9A5-F44C-BECC-F05B76A81BAB}">
      <dsp:nvSpPr>
        <dsp:cNvPr id="0" name=""/>
        <dsp:cNvSpPr/>
      </dsp:nvSpPr>
      <dsp:spPr>
        <a:xfrm>
          <a:off x="6311001" y="380"/>
          <a:ext cx="1150706" cy="575353"/>
        </a:xfrm>
        <a:prstGeom prst="roundRect">
          <a:avLst>
            <a:gd name="adj" fmla="val 10000"/>
          </a:avLst>
        </a:prstGeom>
        <a:noFill/>
        <a:ln>
          <a:solidFill>
            <a:srgbClr val="0070C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solidFill>
                <a:srgbClr val="E5DBBE"/>
              </a:solidFill>
            </a:rPr>
            <a:t>ListVolumes</a:t>
          </a:r>
        </a:p>
      </dsp:txBody>
      <dsp:txXfrm>
        <a:off x="6327853" y="17232"/>
        <a:ext cx="1117002" cy="541649"/>
      </dsp:txXfrm>
    </dsp:sp>
    <dsp:sp modelId="{2F7DBD9E-2954-3C47-91B2-CDCDCDBDE250}">
      <dsp:nvSpPr>
        <dsp:cNvPr id="0" name=""/>
        <dsp:cNvSpPr/>
      </dsp:nvSpPr>
      <dsp:spPr>
        <a:xfrm rot="2142401">
          <a:off x="5797439" y="774949"/>
          <a:ext cx="566839" cy="18698"/>
        </a:xfrm>
        <a:custGeom>
          <a:avLst/>
          <a:gdLst/>
          <a:ahLst/>
          <a:cxnLst/>
          <a:rect l="0" t="0" r="0" b="0"/>
          <a:pathLst>
            <a:path>
              <a:moveTo>
                <a:pt x="0" y="9349"/>
              </a:moveTo>
              <a:lnTo>
                <a:pt x="566839" y="9349"/>
              </a:lnTo>
            </a:path>
          </a:pathLst>
        </a:custGeom>
        <a:noFill/>
        <a:ln w="3175" cap="flat" cmpd="sng" algn="ctr">
          <a:solidFill>
            <a:srgbClr val="0070C0"/>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6066688" y="770128"/>
        <a:ext cx="28341" cy="28341"/>
      </dsp:txXfrm>
    </dsp:sp>
    <dsp:sp modelId="{F2676137-F41C-3842-A780-AA0A554281FF}">
      <dsp:nvSpPr>
        <dsp:cNvPr id="0" name=""/>
        <dsp:cNvSpPr/>
      </dsp:nvSpPr>
      <dsp:spPr>
        <a:xfrm>
          <a:off x="6311001" y="662036"/>
          <a:ext cx="1150706" cy="575353"/>
        </a:xfrm>
        <a:prstGeom prst="roundRect">
          <a:avLst>
            <a:gd name="adj" fmla="val 10000"/>
          </a:avLst>
        </a:prstGeom>
        <a:noFill/>
        <a:ln>
          <a:solidFill>
            <a:srgbClr val="0070C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solidFill>
                <a:srgbClr val="E5DBBE"/>
              </a:solidFill>
            </a:rPr>
            <a:t>GetVolume</a:t>
          </a:r>
          <a:endParaRPr lang="en-US" sz="1200" kern="1200" dirty="0">
            <a:solidFill>
              <a:srgbClr val="E5DBBE"/>
            </a:solidFill>
          </a:endParaRPr>
        </a:p>
      </dsp:txBody>
      <dsp:txXfrm>
        <a:off x="6327853" y="678888"/>
        <a:ext cx="1117002" cy="541649"/>
      </dsp:txXfrm>
    </dsp:sp>
    <dsp:sp modelId="{7B65AC1E-2CBD-CF42-A00C-703408870B9E}">
      <dsp:nvSpPr>
        <dsp:cNvPr id="0" name=""/>
        <dsp:cNvSpPr/>
      </dsp:nvSpPr>
      <dsp:spPr>
        <a:xfrm rot="17350740">
          <a:off x="2158342" y="1932848"/>
          <a:ext cx="1401076" cy="18698"/>
        </a:xfrm>
        <a:custGeom>
          <a:avLst/>
          <a:gdLst/>
          <a:ahLst/>
          <a:cxnLst/>
          <a:rect l="0" t="0" r="0" b="0"/>
          <a:pathLst>
            <a:path>
              <a:moveTo>
                <a:pt x="0" y="9349"/>
              </a:moveTo>
              <a:lnTo>
                <a:pt x="1401076" y="9349"/>
              </a:lnTo>
            </a:path>
          </a:pathLst>
        </a:custGeom>
        <a:noFill/>
        <a:ln w="3175" cap="flat" cmpd="sng" algn="ctr">
          <a:solidFill>
            <a:srgbClr val="0070C0"/>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2823854" y="1907170"/>
        <a:ext cx="70053" cy="70053"/>
      </dsp:txXfrm>
    </dsp:sp>
    <dsp:sp modelId="{2E0B80CE-9526-7940-8ECC-EA0D1E1D25E4}">
      <dsp:nvSpPr>
        <dsp:cNvPr id="0" name=""/>
        <dsp:cNvSpPr/>
      </dsp:nvSpPr>
      <dsp:spPr>
        <a:xfrm>
          <a:off x="3089022" y="992864"/>
          <a:ext cx="1150706" cy="575353"/>
        </a:xfrm>
        <a:prstGeom prst="roundRect">
          <a:avLst>
            <a:gd name="adj" fmla="val 10000"/>
          </a:avLst>
        </a:prstGeom>
        <a:noFill/>
        <a:ln>
          <a:solidFill>
            <a:srgbClr val="0070C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solidFill>
                <a:srgbClr val="E5DBBE"/>
              </a:solidFill>
            </a:rPr>
            <a:t>READ</a:t>
          </a:r>
          <a:endParaRPr lang="en-US" sz="1000" kern="1200" dirty="0">
            <a:solidFill>
              <a:srgbClr val="E5DBBE"/>
            </a:solidFill>
          </a:endParaRPr>
        </a:p>
      </dsp:txBody>
      <dsp:txXfrm>
        <a:off x="3105874" y="1009716"/>
        <a:ext cx="1117002" cy="541649"/>
      </dsp:txXfrm>
    </dsp:sp>
    <dsp:sp modelId="{2593DC18-F1D1-D841-BD48-F4A67845427E}">
      <dsp:nvSpPr>
        <dsp:cNvPr id="0" name=""/>
        <dsp:cNvSpPr/>
      </dsp:nvSpPr>
      <dsp:spPr>
        <a:xfrm>
          <a:off x="4239729" y="1271192"/>
          <a:ext cx="460282" cy="18698"/>
        </a:xfrm>
        <a:custGeom>
          <a:avLst/>
          <a:gdLst/>
          <a:ahLst/>
          <a:cxnLst/>
          <a:rect l="0" t="0" r="0" b="0"/>
          <a:pathLst>
            <a:path>
              <a:moveTo>
                <a:pt x="0" y="9349"/>
              </a:moveTo>
              <a:lnTo>
                <a:pt x="460282" y="9349"/>
              </a:lnTo>
            </a:path>
          </a:pathLst>
        </a:custGeom>
        <a:noFill/>
        <a:ln w="3175" cap="flat" cmpd="sng" algn="ctr">
          <a:solidFill>
            <a:srgbClr val="0070C0"/>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4458363" y="1269034"/>
        <a:ext cx="23014" cy="23014"/>
      </dsp:txXfrm>
    </dsp:sp>
    <dsp:sp modelId="{C6E09E9B-E7BB-B34A-B6D2-98032F31BCCD}">
      <dsp:nvSpPr>
        <dsp:cNvPr id="0" name=""/>
        <dsp:cNvSpPr/>
      </dsp:nvSpPr>
      <dsp:spPr>
        <a:xfrm>
          <a:off x="4700011" y="992864"/>
          <a:ext cx="1150706" cy="575353"/>
        </a:xfrm>
        <a:prstGeom prst="roundRect">
          <a:avLst>
            <a:gd name="adj" fmla="val 10000"/>
          </a:avLst>
        </a:prstGeom>
        <a:noFill/>
        <a:ln>
          <a:solidFill>
            <a:srgbClr val="0070C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solidFill>
                <a:srgbClr val="E5DBBE"/>
              </a:solidFill>
            </a:rPr>
            <a:t>VOLUME_INSPECT</a:t>
          </a:r>
          <a:endParaRPr lang="en-US" sz="900" kern="1200" dirty="0">
            <a:solidFill>
              <a:srgbClr val="E5DBBE"/>
            </a:solidFill>
          </a:endParaRPr>
        </a:p>
      </dsp:txBody>
      <dsp:txXfrm>
        <a:off x="4716863" y="1009716"/>
        <a:ext cx="1117002" cy="541649"/>
      </dsp:txXfrm>
    </dsp:sp>
    <dsp:sp modelId="{E5FED733-C759-0D4B-BB5B-0B5EEFD4BE1F}">
      <dsp:nvSpPr>
        <dsp:cNvPr id="0" name=""/>
        <dsp:cNvSpPr/>
      </dsp:nvSpPr>
      <dsp:spPr>
        <a:xfrm>
          <a:off x="2628739" y="2594504"/>
          <a:ext cx="460282" cy="18698"/>
        </a:xfrm>
        <a:custGeom>
          <a:avLst/>
          <a:gdLst/>
          <a:ahLst/>
          <a:cxnLst/>
          <a:rect l="0" t="0" r="0" b="0"/>
          <a:pathLst>
            <a:path>
              <a:moveTo>
                <a:pt x="0" y="9349"/>
              </a:moveTo>
              <a:lnTo>
                <a:pt x="460282" y="9349"/>
              </a:lnTo>
            </a:path>
          </a:pathLst>
        </a:custGeom>
        <a:noFill/>
        <a:ln w="3175" cap="flat" cmpd="sng" algn="ctr">
          <a:solidFill>
            <a:srgbClr val="0070C0"/>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2847374" y="2592346"/>
        <a:ext cx="23014" cy="23014"/>
      </dsp:txXfrm>
    </dsp:sp>
    <dsp:sp modelId="{40EBCE89-998E-BB4B-9B21-C3035EC52AE4}">
      <dsp:nvSpPr>
        <dsp:cNvPr id="0" name=""/>
        <dsp:cNvSpPr/>
      </dsp:nvSpPr>
      <dsp:spPr>
        <a:xfrm>
          <a:off x="3089022" y="2316177"/>
          <a:ext cx="1150706" cy="575353"/>
        </a:xfrm>
        <a:prstGeom prst="roundRect">
          <a:avLst>
            <a:gd name="adj" fmla="val 10000"/>
          </a:avLst>
        </a:prstGeom>
        <a:noFill/>
        <a:ln>
          <a:solidFill>
            <a:srgbClr val="0070C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solidFill>
                <a:srgbClr val="E5DBBE"/>
              </a:solidFill>
            </a:rPr>
            <a:t>USE</a:t>
          </a:r>
          <a:endParaRPr lang="en-US" sz="1000" kern="1200" dirty="0">
            <a:solidFill>
              <a:srgbClr val="E5DBBE"/>
            </a:solidFill>
          </a:endParaRPr>
        </a:p>
      </dsp:txBody>
      <dsp:txXfrm>
        <a:off x="3105874" y="2333029"/>
        <a:ext cx="1117002" cy="541649"/>
      </dsp:txXfrm>
    </dsp:sp>
    <dsp:sp modelId="{C99CF679-533E-A848-BE5A-87B8100E876A}">
      <dsp:nvSpPr>
        <dsp:cNvPr id="0" name=""/>
        <dsp:cNvSpPr/>
      </dsp:nvSpPr>
      <dsp:spPr>
        <a:xfrm rot="18289469">
          <a:off x="4066866" y="2263676"/>
          <a:ext cx="806008" cy="18698"/>
        </a:xfrm>
        <a:custGeom>
          <a:avLst/>
          <a:gdLst/>
          <a:ahLst/>
          <a:cxnLst/>
          <a:rect l="0" t="0" r="0" b="0"/>
          <a:pathLst>
            <a:path>
              <a:moveTo>
                <a:pt x="0" y="9349"/>
              </a:moveTo>
              <a:lnTo>
                <a:pt x="806008" y="9349"/>
              </a:lnTo>
            </a:path>
          </a:pathLst>
        </a:custGeom>
        <a:noFill/>
        <a:ln w="3175" cap="flat" cmpd="sng" algn="ctr">
          <a:solidFill>
            <a:srgbClr val="0070C0"/>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4449720" y="2252875"/>
        <a:ext cx="40300" cy="40300"/>
      </dsp:txXfrm>
    </dsp:sp>
    <dsp:sp modelId="{FF90C707-1D06-834E-97F5-64D08CD8C0BB}">
      <dsp:nvSpPr>
        <dsp:cNvPr id="0" name=""/>
        <dsp:cNvSpPr/>
      </dsp:nvSpPr>
      <dsp:spPr>
        <a:xfrm>
          <a:off x="4700011" y="1654521"/>
          <a:ext cx="1150706" cy="575353"/>
        </a:xfrm>
        <a:prstGeom prst="roundRect">
          <a:avLst>
            <a:gd name="adj" fmla="val 10000"/>
          </a:avLst>
        </a:prstGeom>
        <a:noFill/>
        <a:ln>
          <a:solidFill>
            <a:srgbClr val="0070C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solidFill>
                <a:srgbClr val="E5DBBE"/>
              </a:solidFill>
            </a:rPr>
            <a:t>READ</a:t>
          </a:r>
          <a:r>
            <a:rPr lang="en-US" sz="1000" kern="1200" dirty="0" smtClean="0">
              <a:solidFill>
                <a:schemeClr val="tx1"/>
              </a:solidFill>
            </a:rPr>
            <a:t> +</a:t>
          </a:r>
          <a:endParaRPr lang="en-US" sz="1000" kern="1200" dirty="0">
            <a:solidFill>
              <a:schemeClr val="tx1"/>
            </a:solidFill>
          </a:endParaRPr>
        </a:p>
      </dsp:txBody>
      <dsp:txXfrm>
        <a:off x="4716863" y="1671373"/>
        <a:ext cx="1117002" cy="541649"/>
      </dsp:txXfrm>
    </dsp:sp>
    <dsp:sp modelId="{36EBEBF9-B8F9-4D41-9CF4-2D15C053D1F8}">
      <dsp:nvSpPr>
        <dsp:cNvPr id="0" name=""/>
        <dsp:cNvSpPr/>
      </dsp:nvSpPr>
      <dsp:spPr>
        <a:xfrm>
          <a:off x="4239729" y="2594504"/>
          <a:ext cx="460282" cy="18698"/>
        </a:xfrm>
        <a:custGeom>
          <a:avLst/>
          <a:gdLst/>
          <a:ahLst/>
          <a:cxnLst/>
          <a:rect l="0" t="0" r="0" b="0"/>
          <a:pathLst>
            <a:path>
              <a:moveTo>
                <a:pt x="0" y="9349"/>
              </a:moveTo>
              <a:lnTo>
                <a:pt x="460282" y="9349"/>
              </a:lnTo>
            </a:path>
          </a:pathLst>
        </a:custGeom>
        <a:noFill/>
        <a:ln w="3175" cap="flat" cmpd="sng" algn="ctr">
          <a:solidFill>
            <a:srgbClr val="0070C0"/>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4458363" y="2592346"/>
        <a:ext cx="23014" cy="23014"/>
      </dsp:txXfrm>
    </dsp:sp>
    <dsp:sp modelId="{1D8C0B07-659F-A346-8E9A-CF143B5008F7}">
      <dsp:nvSpPr>
        <dsp:cNvPr id="0" name=""/>
        <dsp:cNvSpPr/>
      </dsp:nvSpPr>
      <dsp:spPr>
        <a:xfrm>
          <a:off x="4700011" y="2316177"/>
          <a:ext cx="1150706" cy="575353"/>
        </a:xfrm>
        <a:prstGeom prst="roundRect">
          <a:avLst>
            <a:gd name="adj" fmla="val 10000"/>
          </a:avLst>
        </a:prstGeom>
        <a:noFill/>
        <a:ln>
          <a:solidFill>
            <a:srgbClr val="0070C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solidFill>
                <a:srgbClr val="E5DBBE"/>
              </a:solidFill>
            </a:rPr>
            <a:t>VOLUME_UPDATE</a:t>
          </a:r>
          <a:endParaRPr lang="en-US" sz="900" kern="1200" dirty="0">
            <a:solidFill>
              <a:srgbClr val="E5DBBE"/>
            </a:solidFill>
          </a:endParaRPr>
        </a:p>
      </dsp:txBody>
      <dsp:txXfrm>
        <a:off x="4716863" y="2333029"/>
        <a:ext cx="1117002" cy="541649"/>
      </dsp:txXfrm>
    </dsp:sp>
    <dsp:sp modelId="{9AC0FEA9-A146-1D4F-9CEA-E12964EC907E}">
      <dsp:nvSpPr>
        <dsp:cNvPr id="0" name=""/>
        <dsp:cNvSpPr/>
      </dsp:nvSpPr>
      <dsp:spPr>
        <a:xfrm rot="3310531">
          <a:off x="4066866" y="2925332"/>
          <a:ext cx="806008" cy="18698"/>
        </a:xfrm>
        <a:custGeom>
          <a:avLst/>
          <a:gdLst/>
          <a:ahLst/>
          <a:cxnLst/>
          <a:rect l="0" t="0" r="0" b="0"/>
          <a:pathLst>
            <a:path>
              <a:moveTo>
                <a:pt x="0" y="9349"/>
              </a:moveTo>
              <a:lnTo>
                <a:pt x="806008" y="9349"/>
              </a:lnTo>
            </a:path>
          </a:pathLst>
        </a:custGeom>
        <a:noFill/>
        <a:ln w="3175" cap="flat" cmpd="sng" algn="ctr">
          <a:solidFill>
            <a:srgbClr val="0070C0"/>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4449720" y="2914531"/>
        <a:ext cx="40300" cy="40300"/>
      </dsp:txXfrm>
    </dsp:sp>
    <dsp:sp modelId="{F5FF6048-A799-AB40-ACE5-44112A96D240}">
      <dsp:nvSpPr>
        <dsp:cNvPr id="0" name=""/>
        <dsp:cNvSpPr/>
      </dsp:nvSpPr>
      <dsp:spPr>
        <a:xfrm>
          <a:off x="4700011" y="2977833"/>
          <a:ext cx="1150706" cy="575353"/>
        </a:xfrm>
        <a:prstGeom prst="roundRect">
          <a:avLst>
            <a:gd name="adj" fmla="val 10000"/>
          </a:avLst>
        </a:prstGeom>
        <a:noFill/>
        <a:ln>
          <a:solidFill>
            <a:srgbClr val="0070C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solidFill>
                <a:srgbClr val="E5DBBE"/>
              </a:solidFill>
            </a:rPr>
            <a:t>VOLUME_WRITE</a:t>
          </a:r>
          <a:endParaRPr lang="en-US" sz="900" kern="1200" dirty="0">
            <a:solidFill>
              <a:srgbClr val="E5DBBE"/>
            </a:solidFill>
          </a:endParaRPr>
        </a:p>
      </dsp:txBody>
      <dsp:txXfrm>
        <a:off x="4716863" y="2994685"/>
        <a:ext cx="1117002" cy="541649"/>
      </dsp:txXfrm>
    </dsp:sp>
    <dsp:sp modelId="{57C350D5-21B6-9A41-8B3B-0E2D29C42B68}">
      <dsp:nvSpPr>
        <dsp:cNvPr id="0" name=""/>
        <dsp:cNvSpPr/>
      </dsp:nvSpPr>
      <dsp:spPr>
        <a:xfrm rot="4616685">
          <a:off x="1840063" y="3586988"/>
          <a:ext cx="2037636" cy="18698"/>
        </a:xfrm>
        <a:custGeom>
          <a:avLst/>
          <a:gdLst/>
          <a:ahLst/>
          <a:cxnLst/>
          <a:rect l="0" t="0" r="0" b="0"/>
          <a:pathLst>
            <a:path>
              <a:moveTo>
                <a:pt x="0" y="9349"/>
              </a:moveTo>
              <a:lnTo>
                <a:pt x="2037636" y="9349"/>
              </a:lnTo>
            </a:path>
          </a:pathLst>
        </a:custGeom>
        <a:noFill/>
        <a:ln w="3175" cap="flat" cmpd="sng" algn="ctr">
          <a:solidFill>
            <a:srgbClr val="0070C0"/>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2807940" y="3545397"/>
        <a:ext cx="101881" cy="101881"/>
      </dsp:txXfrm>
    </dsp:sp>
    <dsp:sp modelId="{F66FC1F8-CD3A-9E4F-9AD5-AA522664B56E}">
      <dsp:nvSpPr>
        <dsp:cNvPr id="0" name=""/>
        <dsp:cNvSpPr/>
      </dsp:nvSpPr>
      <dsp:spPr>
        <a:xfrm>
          <a:off x="3089022" y="4301146"/>
          <a:ext cx="1150706" cy="575353"/>
        </a:xfrm>
        <a:prstGeom prst="roundRect">
          <a:avLst>
            <a:gd name="adj" fmla="val 10000"/>
          </a:avLst>
        </a:prstGeom>
        <a:noFill/>
        <a:ln>
          <a:solidFill>
            <a:srgbClr val="0070C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solidFill>
                <a:srgbClr val="E5DBBE"/>
              </a:solidFill>
            </a:rPr>
            <a:t>MANAGE</a:t>
          </a:r>
          <a:endParaRPr lang="en-US" sz="1000" kern="1200" dirty="0">
            <a:solidFill>
              <a:srgbClr val="E5DBBE"/>
            </a:solidFill>
          </a:endParaRPr>
        </a:p>
      </dsp:txBody>
      <dsp:txXfrm>
        <a:off x="3105874" y="4317998"/>
        <a:ext cx="1117002" cy="541649"/>
      </dsp:txXfrm>
    </dsp:sp>
    <dsp:sp modelId="{4AEF4DD6-4A23-114A-8C2B-083E2280106A}">
      <dsp:nvSpPr>
        <dsp:cNvPr id="0" name=""/>
        <dsp:cNvSpPr/>
      </dsp:nvSpPr>
      <dsp:spPr>
        <a:xfrm rot="18289469">
          <a:off x="4066866" y="4248645"/>
          <a:ext cx="806008" cy="18698"/>
        </a:xfrm>
        <a:custGeom>
          <a:avLst/>
          <a:gdLst/>
          <a:ahLst/>
          <a:cxnLst/>
          <a:rect l="0" t="0" r="0" b="0"/>
          <a:pathLst>
            <a:path>
              <a:moveTo>
                <a:pt x="0" y="9349"/>
              </a:moveTo>
              <a:lnTo>
                <a:pt x="806008" y="9349"/>
              </a:lnTo>
            </a:path>
          </a:pathLst>
        </a:custGeom>
        <a:noFill/>
        <a:ln w="3175" cap="flat" cmpd="sng" algn="ctr">
          <a:solidFill>
            <a:srgbClr val="0070C0"/>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4449720" y="4237844"/>
        <a:ext cx="40300" cy="40300"/>
      </dsp:txXfrm>
    </dsp:sp>
    <dsp:sp modelId="{AD2CEDCB-48EB-B44A-8299-9CB8AABD253C}">
      <dsp:nvSpPr>
        <dsp:cNvPr id="0" name=""/>
        <dsp:cNvSpPr/>
      </dsp:nvSpPr>
      <dsp:spPr>
        <a:xfrm>
          <a:off x="4700011" y="3639489"/>
          <a:ext cx="1150706" cy="575353"/>
        </a:xfrm>
        <a:prstGeom prst="roundRect">
          <a:avLst>
            <a:gd name="adj" fmla="val 10000"/>
          </a:avLst>
        </a:prstGeom>
        <a:noFill/>
        <a:ln>
          <a:solidFill>
            <a:srgbClr val="0070C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solidFill>
                <a:srgbClr val="E5DBBE"/>
              </a:solidFill>
            </a:rPr>
            <a:t>USE + </a:t>
          </a:r>
          <a:endParaRPr lang="en-US" sz="1000" kern="1200" dirty="0">
            <a:solidFill>
              <a:srgbClr val="E5DBBE"/>
            </a:solidFill>
          </a:endParaRPr>
        </a:p>
      </dsp:txBody>
      <dsp:txXfrm>
        <a:off x="4716863" y="3656341"/>
        <a:ext cx="1117002" cy="541649"/>
      </dsp:txXfrm>
    </dsp:sp>
    <dsp:sp modelId="{936F21DA-DCE9-A54D-973A-361C3C4E0676}">
      <dsp:nvSpPr>
        <dsp:cNvPr id="0" name=""/>
        <dsp:cNvSpPr/>
      </dsp:nvSpPr>
      <dsp:spPr>
        <a:xfrm>
          <a:off x="4239729" y="4579473"/>
          <a:ext cx="460282" cy="18698"/>
        </a:xfrm>
        <a:custGeom>
          <a:avLst/>
          <a:gdLst/>
          <a:ahLst/>
          <a:cxnLst/>
          <a:rect l="0" t="0" r="0" b="0"/>
          <a:pathLst>
            <a:path>
              <a:moveTo>
                <a:pt x="0" y="9349"/>
              </a:moveTo>
              <a:lnTo>
                <a:pt x="460282" y="9349"/>
              </a:lnTo>
            </a:path>
          </a:pathLst>
        </a:custGeom>
        <a:noFill/>
        <a:ln w="3175" cap="flat" cmpd="sng" algn="ctr">
          <a:solidFill>
            <a:srgbClr val="0070C0"/>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4458363" y="4577315"/>
        <a:ext cx="23014" cy="23014"/>
      </dsp:txXfrm>
    </dsp:sp>
    <dsp:sp modelId="{BE861C99-8696-0B41-B8F0-12063BD185F0}">
      <dsp:nvSpPr>
        <dsp:cNvPr id="0" name=""/>
        <dsp:cNvSpPr/>
      </dsp:nvSpPr>
      <dsp:spPr>
        <a:xfrm>
          <a:off x="4700011" y="4301146"/>
          <a:ext cx="1150706" cy="575353"/>
        </a:xfrm>
        <a:prstGeom prst="roundRect">
          <a:avLst>
            <a:gd name="adj" fmla="val 10000"/>
          </a:avLst>
        </a:prstGeom>
        <a:noFill/>
        <a:ln>
          <a:solidFill>
            <a:srgbClr val="0070C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solidFill>
                <a:srgbClr val="E5DBBE"/>
              </a:solidFill>
            </a:rPr>
            <a:t>VOLUME_CREATE</a:t>
          </a:r>
        </a:p>
      </dsp:txBody>
      <dsp:txXfrm>
        <a:off x="4716863" y="4317998"/>
        <a:ext cx="1117002" cy="541649"/>
      </dsp:txXfrm>
    </dsp:sp>
    <dsp:sp modelId="{BD7C46B0-B304-5F4E-A53B-4D438BB25A9C}">
      <dsp:nvSpPr>
        <dsp:cNvPr id="0" name=""/>
        <dsp:cNvSpPr/>
      </dsp:nvSpPr>
      <dsp:spPr>
        <a:xfrm>
          <a:off x="5850718" y="4579473"/>
          <a:ext cx="460282" cy="18698"/>
        </a:xfrm>
        <a:custGeom>
          <a:avLst/>
          <a:gdLst/>
          <a:ahLst/>
          <a:cxnLst/>
          <a:rect l="0" t="0" r="0" b="0"/>
          <a:pathLst>
            <a:path>
              <a:moveTo>
                <a:pt x="0" y="9349"/>
              </a:moveTo>
              <a:lnTo>
                <a:pt x="460282" y="9349"/>
              </a:lnTo>
            </a:path>
          </a:pathLst>
        </a:custGeom>
        <a:noFill/>
        <a:ln w="3175" cap="flat" cmpd="sng" algn="ctr">
          <a:solidFill>
            <a:srgbClr val="0070C0"/>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069352" y="4577315"/>
        <a:ext cx="23014" cy="23014"/>
      </dsp:txXfrm>
    </dsp:sp>
    <dsp:sp modelId="{8921CB33-1819-8745-8048-D5DE23C25E6C}">
      <dsp:nvSpPr>
        <dsp:cNvPr id="0" name=""/>
        <dsp:cNvSpPr/>
      </dsp:nvSpPr>
      <dsp:spPr>
        <a:xfrm>
          <a:off x="6311001" y="4301146"/>
          <a:ext cx="1150706" cy="575353"/>
        </a:xfrm>
        <a:prstGeom prst="roundRect">
          <a:avLst>
            <a:gd name="adj" fmla="val 10000"/>
          </a:avLst>
        </a:prstGeom>
        <a:noFill/>
        <a:ln>
          <a:solidFill>
            <a:srgbClr val="0070C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solidFill>
                <a:srgbClr val="E5DBBE"/>
              </a:solidFill>
            </a:rPr>
            <a:t>CreateVolume</a:t>
          </a:r>
          <a:endParaRPr lang="en-US" sz="1200" kern="1200" dirty="0">
            <a:solidFill>
              <a:srgbClr val="E5DBBE"/>
            </a:solidFill>
          </a:endParaRPr>
        </a:p>
      </dsp:txBody>
      <dsp:txXfrm>
        <a:off x="6327853" y="4317998"/>
        <a:ext cx="1117002" cy="541649"/>
      </dsp:txXfrm>
    </dsp:sp>
    <dsp:sp modelId="{1661FFD5-3519-DF4C-9E12-D365691944C1}">
      <dsp:nvSpPr>
        <dsp:cNvPr id="0" name=""/>
        <dsp:cNvSpPr/>
      </dsp:nvSpPr>
      <dsp:spPr>
        <a:xfrm rot="3310531">
          <a:off x="4066866" y="4910301"/>
          <a:ext cx="806008" cy="18698"/>
        </a:xfrm>
        <a:custGeom>
          <a:avLst/>
          <a:gdLst/>
          <a:ahLst/>
          <a:cxnLst/>
          <a:rect l="0" t="0" r="0" b="0"/>
          <a:pathLst>
            <a:path>
              <a:moveTo>
                <a:pt x="0" y="9349"/>
              </a:moveTo>
              <a:lnTo>
                <a:pt x="806008" y="9349"/>
              </a:lnTo>
            </a:path>
          </a:pathLst>
        </a:custGeom>
        <a:noFill/>
        <a:ln w="3175" cap="flat" cmpd="sng" algn="ctr">
          <a:solidFill>
            <a:srgbClr val="0070C0"/>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4449720" y="4899500"/>
        <a:ext cx="40300" cy="40300"/>
      </dsp:txXfrm>
    </dsp:sp>
    <dsp:sp modelId="{DCB42B01-A39F-524B-A6CB-D9DD43303C60}">
      <dsp:nvSpPr>
        <dsp:cNvPr id="0" name=""/>
        <dsp:cNvSpPr/>
      </dsp:nvSpPr>
      <dsp:spPr>
        <a:xfrm>
          <a:off x="4700011" y="4962802"/>
          <a:ext cx="1150706" cy="575353"/>
        </a:xfrm>
        <a:prstGeom prst="roundRect">
          <a:avLst>
            <a:gd name="adj" fmla="val 10000"/>
          </a:avLst>
        </a:prstGeom>
        <a:noFill/>
        <a:ln>
          <a:solidFill>
            <a:srgbClr val="0070C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solidFill>
                <a:srgbClr val="E5DBBE"/>
              </a:solidFill>
            </a:rPr>
            <a:t>VOLUME_DELETE</a:t>
          </a:r>
          <a:endParaRPr lang="en-US" sz="900" kern="1200" dirty="0">
            <a:solidFill>
              <a:srgbClr val="E5DBBE"/>
            </a:solidFill>
          </a:endParaRPr>
        </a:p>
      </dsp:txBody>
      <dsp:txXfrm>
        <a:off x="4716863" y="4979654"/>
        <a:ext cx="1117002" cy="541649"/>
      </dsp:txXfrm>
    </dsp:sp>
    <dsp:sp modelId="{867C914B-0EC1-D74D-B7A4-22097114B3EC}">
      <dsp:nvSpPr>
        <dsp:cNvPr id="0" name=""/>
        <dsp:cNvSpPr/>
      </dsp:nvSpPr>
      <dsp:spPr>
        <a:xfrm>
          <a:off x="5850718" y="5241129"/>
          <a:ext cx="460282" cy="18698"/>
        </a:xfrm>
        <a:custGeom>
          <a:avLst/>
          <a:gdLst/>
          <a:ahLst/>
          <a:cxnLst/>
          <a:rect l="0" t="0" r="0" b="0"/>
          <a:pathLst>
            <a:path>
              <a:moveTo>
                <a:pt x="0" y="9349"/>
              </a:moveTo>
              <a:lnTo>
                <a:pt x="460282" y="9349"/>
              </a:lnTo>
            </a:path>
          </a:pathLst>
        </a:custGeom>
        <a:noFill/>
        <a:ln w="3175" cap="flat" cmpd="sng" algn="ctr">
          <a:solidFill>
            <a:srgbClr val="0070C0"/>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069352" y="5238971"/>
        <a:ext cx="23014" cy="23014"/>
      </dsp:txXfrm>
    </dsp:sp>
    <dsp:sp modelId="{FA10311E-5FF3-BA4B-92C8-794E3BF5FBA3}">
      <dsp:nvSpPr>
        <dsp:cNvPr id="0" name=""/>
        <dsp:cNvSpPr/>
      </dsp:nvSpPr>
      <dsp:spPr>
        <a:xfrm>
          <a:off x="6311001" y="4962802"/>
          <a:ext cx="1150706" cy="575353"/>
        </a:xfrm>
        <a:prstGeom prst="roundRect">
          <a:avLst>
            <a:gd name="adj" fmla="val 10000"/>
          </a:avLst>
        </a:prstGeom>
        <a:noFill/>
        <a:ln>
          <a:solidFill>
            <a:srgbClr val="0070C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solidFill>
                <a:srgbClr val="E5DBBE"/>
              </a:solidFill>
            </a:rPr>
            <a:t>DeleteVolume</a:t>
          </a:r>
          <a:endParaRPr lang="en-US" sz="1200" kern="1200" dirty="0">
            <a:solidFill>
              <a:srgbClr val="E5DBBE"/>
            </a:solidFill>
          </a:endParaRPr>
        </a:p>
      </dsp:txBody>
      <dsp:txXfrm>
        <a:off x="6327853" y="4979654"/>
        <a:ext cx="1117002" cy="541649"/>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EA5244-BC3A-7A4D-B9E6-B928720290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5B08D4-33FD-AB4E-971F-C23E61AE924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E46864-A395-F64F-87EA-2B99938C7A0D}" type="datetime1">
              <a:rPr lang="en-US" smtClean="0"/>
              <a:t>2/21/2022</a:t>
            </a:fld>
            <a:endParaRPr lang="en-US"/>
          </a:p>
        </p:txBody>
      </p:sp>
      <p:sp>
        <p:nvSpPr>
          <p:cNvPr id="4" name="Footer Placeholder 3">
            <a:extLst>
              <a:ext uri="{FF2B5EF4-FFF2-40B4-BE49-F238E27FC236}">
                <a16:creationId xmlns:a16="http://schemas.microsoft.com/office/drawing/2014/main" id="{65A749FB-11A2-4844-A3E2-6409BDCA4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DE54BFF-84E0-DD4D-AA95-9000411895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63F28C-7873-F94D-89B6-7E3636EF7574}" type="slidenum">
              <a:rPr lang="en-US" smtClean="0"/>
              <a:t>‹#›</a:t>
            </a:fld>
            <a:endParaRPr lang="en-US"/>
          </a:p>
        </p:txBody>
      </p:sp>
    </p:spTree>
    <p:extLst>
      <p:ext uri="{BB962C8B-B14F-4D97-AF65-F5344CB8AC3E}">
        <p14:creationId xmlns:p14="http://schemas.microsoft.com/office/powerpoint/2010/main" val="524265067"/>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936236-0BBB-C743-9C89-9702984F6618}" type="datetime1">
              <a:rPr lang="en-US" smtClean="0"/>
              <a:t>2/21/2022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C16FB-9D68-C74B-AABD-CDFC2ED74F24}" type="slidenum">
              <a:rPr lang="en-US" smtClean="0"/>
              <a:t>‹#›</a:t>
            </a:fld>
            <a:endParaRPr lang="en-US"/>
          </a:p>
        </p:txBody>
      </p:sp>
    </p:spTree>
    <p:extLst>
      <p:ext uri="{BB962C8B-B14F-4D97-AF65-F5344CB8AC3E}">
        <p14:creationId xmlns:p14="http://schemas.microsoft.com/office/powerpoint/2010/main" val="1952888429"/>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tools.ietf.org/html/rfc6238"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endParaRPr lang="en-US" dirty="0" smtClean="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smtClean="0">
                <a:ln>
                  <a:noFill/>
                </a:ln>
                <a:solidFill>
                  <a:prstClr val="black"/>
                </a:solidFill>
                <a:effectLst/>
                <a:uLnTx/>
                <a:uFillTx/>
                <a:latin typeface="Calibri" panose="020F0502020204030204"/>
                <a:ea typeface="+mn-ea"/>
                <a:cs typeface="+mn-cs"/>
              </a:rPr>
              <a:t>Oracle Cloud Infrastructure Fundamentals   4 - </a:t>
            </a:r>
            <a:fld id="{527B24D1-1FB9-4650-ABC5-707716BFF2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8371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493" rtl="0" eaLnBrk="0" fontAlgn="base" latinLnBrk="0" hangingPunct="0">
              <a:lnSpc>
                <a:spcPct val="100000"/>
              </a:lnSpc>
              <a:spcBef>
                <a:spcPts val="533"/>
              </a:spcBef>
              <a:spcAft>
                <a:spcPct val="0"/>
              </a:spcAft>
              <a:buClrTx/>
              <a:buSzPct val="100000"/>
              <a:buFont typeface="Arial" charset="0"/>
              <a:buNone/>
              <a:tabLst/>
              <a:defRPr/>
            </a:pPr>
            <a:endParaRPr lang="en-US" b="0"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smtClean="0">
                <a:ln>
                  <a:noFill/>
                </a:ln>
                <a:solidFill>
                  <a:prstClr val="black"/>
                </a:solidFill>
                <a:effectLst/>
                <a:uLnTx/>
                <a:uFillTx/>
                <a:latin typeface="Calibri" panose="020F0502020204030204"/>
                <a:ea typeface="+mn-ea"/>
                <a:cs typeface="+mn-cs"/>
              </a:rPr>
              <a:t>Oracle Cloud Infrastructure Fundamentals   4 - &lt;#&gt;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08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t>Oracle Cloud Infrastructure Fundamentals   4 - &lt;#&gt;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2613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t>Oracle Cloud Infrastructure Fundamentals   4 - &lt;#&gt;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947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t>Oracle Cloud Infrastructure Fundamentals   4 - &lt;#&gt;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9108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t>Oracle Cloud Infrastructure Fundamentals   4 - &lt;#&gt;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519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t>Oracle Cloud Infrastructure Fundamentals   4 - &lt;#&gt;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6596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t>Oracle Cloud Infrastructure Fundamentals   4 - &lt;#&gt;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7908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t>Oracle Cloud Infrastructure Fundamentals   4 - &lt;#&gt;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0414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t>Oracle Cloud Infrastructure Fundamentals   4 - &lt;#&gt;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279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02B4A0-3039-4B34-A0F3-EC9AFF5B5BE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F8B40A-1D3D-45D0-BADF-AB1F895BB3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736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rPr>
              <a:t>Oracle Cloud Infrastructure Fundamentals   4 - </a:t>
            </a:r>
            <a:fld id="{E63DFD10-93BA-4E81-B772-D34F2BA5B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Slide Image Placeholder 8"/>
          <p:cNvSpPr>
            <a:spLocks noGrp="1" noRot="1" noChangeAspect="1"/>
          </p:cNvSpPr>
          <p:nvPr>
            <p:ph type="sldImg"/>
          </p:nvPr>
        </p:nvSpPr>
        <p:spPr/>
      </p:sp>
      <p:sp>
        <p:nvSpPr>
          <p:cNvPr id="10" name="Notes Placeholder 9"/>
          <p:cNvSpPr>
            <a:spLocks noGrp="1"/>
          </p:cNvSpPr>
          <p:nvPr>
            <p:ph type="body" idx="1"/>
          </p:nvPr>
        </p:nvSpPr>
        <p:spPr/>
        <p:txBody>
          <a:bodyPr>
            <a:normAutofit fontScale="55000" lnSpcReduction="20000"/>
          </a:bodyPr>
          <a:lstStyle/>
          <a:p>
            <a:pPr marL="285750" lvl="1" indent="-285750">
              <a:spcBef>
                <a:spcPts val="600"/>
              </a:spcBef>
              <a:spcAft>
                <a:spcPts val="600"/>
              </a:spcAft>
              <a:buClr>
                <a:srgbClr val="000000"/>
              </a:buClr>
              <a:buFont typeface="Arial" panose="020B0604020202020204" pitchFamily="34" charset="0"/>
              <a:buChar char="•"/>
            </a:pPr>
            <a:r>
              <a:rPr lang="en-US" sz="2100" dirty="0"/>
              <a:t>Identity and Access Management Service (IAM) enables you to control who can do what in your OCI account</a:t>
            </a:r>
          </a:p>
          <a:p>
            <a:pPr marL="285750" lvl="1" indent="-285750">
              <a:spcBef>
                <a:spcPts val="600"/>
              </a:spcBef>
              <a:spcAft>
                <a:spcPts val="600"/>
              </a:spcAft>
              <a:buClr>
                <a:srgbClr val="000000"/>
              </a:buClr>
              <a:buFont typeface="Arial" panose="020B0604020202020204" pitchFamily="34" charset="0"/>
              <a:buChar char="•"/>
            </a:pPr>
            <a:r>
              <a:rPr lang="en-US" sz="2100" dirty="0"/>
              <a:t>IAM service Principals – Users/Groups, Instance Principals</a:t>
            </a:r>
          </a:p>
          <a:p>
            <a:pPr marL="285750" lvl="1" indent="-285750">
              <a:spcBef>
                <a:spcPts val="600"/>
              </a:spcBef>
              <a:spcAft>
                <a:spcPts val="600"/>
              </a:spcAft>
              <a:buClr>
                <a:srgbClr val="000000"/>
              </a:buClr>
              <a:buFont typeface="Arial" panose="020B0604020202020204" pitchFamily="34" charset="0"/>
              <a:buChar char="•"/>
            </a:pPr>
            <a:r>
              <a:rPr lang="en-US" sz="2100" dirty="0"/>
              <a:t>Authentication done through username/password and API Signing Keys</a:t>
            </a:r>
          </a:p>
          <a:p>
            <a:pPr marL="285750" lvl="1" indent="-285750">
              <a:spcBef>
                <a:spcPts val="600"/>
              </a:spcBef>
              <a:spcAft>
                <a:spcPts val="600"/>
              </a:spcAft>
              <a:buClr>
                <a:srgbClr val="000000"/>
              </a:buClr>
              <a:buFont typeface="Arial" panose="020B0604020202020204" pitchFamily="34" charset="0"/>
              <a:buChar char="•"/>
            </a:pPr>
            <a:r>
              <a:rPr lang="en-US" sz="2100" dirty="0"/>
              <a:t>Authorization done by defining specific privileges in Policies and associating them with Principals</a:t>
            </a:r>
          </a:p>
          <a:p>
            <a:pPr marL="285750" lvl="1" indent="-285750">
              <a:spcBef>
                <a:spcPts val="600"/>
              </a:spcBef>
              <a:spcAft>
                <a:spcPts val="600"/>
              </a:spcAft>
              <a:buClr>
                <a:srgbClr val="000000"/>
              </a:buClr>
              <a:buFont typeface="Arial" panose="020B0604020202020204" pitchFamily="34" charset="0"/>
              <a:buChar char="•"/>
            </a:pPr>
            <a:r>
              <a:rPr lang="en-US" sz="2100" dirty="0"/>
              <a:t>Policies are comprised of one or more human-readable statements which specify what groups can access what resources and what level of access users in that group have</a:t>
            </a:r>
          </a:p>
          <a:p>
            <a:pPr marL="285750" lvl="1" indent="-285750">
              <a:spcBef>
                <a:spcPts val="600"/>
              </a:spcBef>
              <a:spcAft>
                <a:spcPts val="600"/>
              </a:spcAft>
              <a:buClr>
                <a:srgbClr val="000000"/>
              </a:buClr>
              <a:buFont typeface="Arial" panose="020B0604020202020204" pitchFamily="34" charset="0"/>
              <a:buChar char="•"/>
            </a:pPr>
            <a:r>
              <a:rPr lang="en-US" sz="2100" dirty="0"/>
              <a:t>Compartment, a unique OCI feature, can be used to organize and isolate related cloud resources</a:t>
            </a:r>
          </a:p>
          <a:p>
            <a:pPr marL="285750" lvl="1" indent="-285750">
              <a:spcBef>
                <a:spcPts val="600"/>
              </a:spcBef>
              <a:spcAft>
                <a:spcPts val="600"/>
              </a:spcAft>
              <a:buClr>
                <a:srgbClr val="000000"/>
              </a:buClr>
              <a:buFont typeface="Arial" panose="020B0604020202020204" pitchFamily="34" charset="0"/>
              <a:buChar char="•"/>
            </a:pPr>
            <a:r>
              <a:rPr lang="en-US" sz="2100" dirty="0"/>
              <a:t>OCI supports both free form tags and defined tags with a schema and secured by policies</a:t>
            </a:r>
          </a:p>
          <a:p>
            <a:pPr marL="285750" lvl="1" indent="-285750">
              <a:spcBef>
                <a:spcPts val="600"/>
              </a:spcBef>
              <a:spcAft>
                <a:spcPts val="600"/>
              </a:spcAft>
              <a:buClr>
                <a:srgbClr val="000000"/>
              </a:buClr>
              <a:buFont typeface="Arial" panose="020B0604020202020204" pitchFamily="34" charset="0"/>
              <a:buChar char="•"/>
            </a:pPr>
            <a:r>
              <a:rPr lang="en-US" sz="2100" dirty="0"/>
              <a:t>OCI Audit Service Automatically records calls to OCI services API endpoints as log events</a:t>
            </a:r>
            <a:endParaRPr lang="en-US" sz="2100" dirty="0">
              <a:ea typeface="+mn-ea"/>
            </a:endParaRPr>
          </a:p>
          <a:p>
            <a:endParaRPr lang="en-US" sz="1200" b="0" i="0" kern="1200" dirty="0">
              <a:solidFill>
                <a:schemeClr val="tx1"/>
              </a:solidFill>
              <a:effectLst/>
              <a:latin typeface="Arial" pitchFamily="34" charset="0"/>
              <a:ea typeface="+mn-ea"/>
              <a:cs typeface="+mn-cs"/>
            </a:endParaRPr>
          </a:p>
        </p:txBody>
      </p:sp>
    </p:spTree>
    <p:extLst>
      <p:ext uri="{BB962C8B-B14F-4D97-AF65-F5344CB8AC3E}">
        <p14:creationId xmlns:p14="http://schemas.microsoft.com/office/powerpoint/2010/main" val="4047464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493" rtl="0" eaLnBrk="0" fontAlgn="base" latinLnBrk="0" hangingPunct="0">
              <a:lnSpc>
                <a:spcPct val="100000"/>
              </a:lnSpc>
              <a:spcBef>
                <a:spcPts val="533"/>
              </a:spcBef>
              <a:spcAft>
                <a:spcPct val="0"/>
              </a:spcAft>
              <a:buClrTx/>
              <a:buSzPct val="100000"/>
              <a:buFont typeface="Arial" charset="0"/>
              <a:buNone/>
              <a:tabLst/>
              <a:defRPr/>
            </a:pPr>
            <a:endParaRPr lang="en-US" sz="1200" b="1" kern="1200" dirty="0">
              <a:solidFill>
                <a:schemeClr val="tx1"/>
              </a:solidFill>
              <a:effectLst/>
              <a:latin typeface="Arial" pitchFamily="34" charset="0"/>
              <a:ea typeface="+mn-ea"/>
              <a:cs typeface="+mn-cs"/>
            </a:endParaRPr>
          </a:p>
          <a:p>
            <a:pPr marL="342900" indent="-342900">
              <a:buFont typeface="Arial" panose="020B0604020202020204" pitchFamily="34" charset="0"/>
              <a:buChar char="•"/>
            </a:pPr>
            <a:r>
              <a:rPr lang="en-US" b="1" dirty="0"/>
              <a:t>MULTI-FACTOR AUTHENTICATION (MFA)</a:t>
            </a:r>
          </a:p>
          <a:p>
            <a:pPr marL="952393" lvl="1" indent="-342900">
              <a:buFont typeface="Arial" panose="020B0604020202020204" pitchFamily="34" charset="0"/>
              <a:buChar char="•"/>
            </a:pPr>
            <a:r>
              <a:rPr lang="en-US" sz="1600" dirty="0"/>
              <a:t>Multi-factor authentication (MFA) is a method of authentication that requires the use of more than one factor to verify a user’s identity. Examples of authentication factors are a password (something you know) and a device (something you have).</a:t>
            </a:r>
          </a:p>
          <a:p>
            <a:pPr marL="342900" indent="-342900">
              <a:buFont typeface="Arial" panose="020B0604020202020204" pitchFamily="34" charset="0"/>
              <a:buChar char="•"/>
            </a:pPr>
            <a:r>
              <a:rPr lang="en-US" b="1" dirty="0"/>
              <a:t>AUTHENTICATOR APP</a:t>
            </a:r>
          </a:p>
          <a:p>
            <a:pPr marL="952393" lvl="1" indent="-342900">
              <a:buFont typeface="Arial" panose="020B0604020202020204" pitchFamily="34" charset="0"/>
              <a:buChar char="•"/>
            </a:pPr>
            <a:r>
              <a:rPr lang="en-US" sz="1600" dirty="0"/>
              <a:t>An app you install on your mobile device that can provide software-based secure tokens for identity verification. Examples of authenticator apps are Oracle Mobile Authenticator and Google Authenticator. To enable MFA for the IAM service, you'll need a device with an authenticator app installed. You'll use the app to register your device and then you'll use the same app (on the same device) to generate a time-based one-time passcode every time you sign in.</a:t>
            </a:r>
          </a:p>
          <a:p>
            <a:pPr marL="342900" indent="-342900">
              <a:buFont typeface="Arial" panose="020B0604020202020204" pitchFamily="34" charset="0"/>
              <a:buChar char="•"/>
            </a:pPr>
            <a:r>
              <a:rPr lang="en-US" b="1" dirty="0"/>
              <a:t>REGISTERED MOBILE DEVICE</a:t>
            </a:r>
          </a:p>
          <a:p>
            <a:pPr marL="952393" lvl="1" indent="-342900">
              <a:buFont typeface="Arial" panose="020B0604020202020204" pitchFamily="34" charset="0"/>
              <a:buChar char="•"/>
            </a:pPr>
            <a:r>
              <a:rPr lang="en-US" sz="1600" dirty="0"/>
              <a:t>Multi-factor authentication is enabled for a specific user and for a specific device. The procedure to enable MFA for a user includes the registration of the mobile device. This same device must be used to generate the time-based one-time passcode every time the user signs in. If the registered mobile device becomes unavailable, an administrator must disable MFA for the user so that MFA can be re-enabled with a new device.</a:t>
            </a:r>
          </a:p>
          <a:p>
            <a:pPr marL="342900" indent="-342900">
              <a:buFont typeface="Arial" panose="020B0604020202020204" pitchFamily="34" charset="0"/>
              <a:buChar char="•"/>
            </a:pPr>
            <a:r>
              <a:rPr lang="en-US" b="1" dirty="0"/>
              <a:t>TIME-BASED ONE-TIME PASSWORD (TOTP)</a:t>
            </a:r>
          </a:p>
          <a:p>
            <a:pPr marL="952393" lvl="1" indent="-342900">
              <a:buFont typeface="Arial" panose="020B0604020202020204" pitchFamily="34" charset="0"/>
              <a:buChar char="•"/>
            </a:pPr>
            <a:r>
              <a:rPr lang="en-US" sz="1600" dirty="0"/>
              <a:t>A TOTP is a password (or passcode) that is generated by an algorithm that computes a one-time password from a shared secret key and the current time, as defined in </a:t>
            </a:r>
            <a:r>
              <a:rPr lang="en-US" sz="1600" dirty="0">
                <a:solidFill>
                  <a:srgbClr val="1E87F0"/>
                </a:solidFill>
                <a:hlinkClick r:id="rId3">
                  <a:extLst>
                    <a:ext uri="{A12FA001-AC4F-418D-AE19-62706E023703}">
                      <ahyp:hlinkClr xmlns="" xmlns:ahyp="http://schemas.microsoft.com/office/drawing/2018/hyperlinkcolor" val="tx"/>
                    </a:ext>
                  </a:extLst>
                </a:hlinkClick>
              </a:rPr>
              <a:t>RFC 6238</a:t>
            </a:r>
            <a:r>
              <a:rPr lang="en-US" sz="1600" dirty="0"/>
              <a:t>. The authenticator app on your registered mobile device generates the TOTP that you need to enter every time you sign in to Oracle Cloud Infrastructure.</a:t>
            </a:r>
            <a:endParaRPr lang="en-US" sz="1600" b="1" dirty="0">
              <a:latin typeface="Courier" charset="0"/>
              <a:ea typeface="Courier" charset="0"/>
              <a:cs typeface="Courier" charset="0"/>
            </a:endParaRPr>
          </a:p>
          <a:p>
            <a:pPr marL="0" marR="0" lvl="0" indent="0" algn="l" defTabSz="609493" rtl="0" eaLnBrk="0" fontAlgn="base" latinLnBrk="0" hangingPunct="0">
              <a:lnSpc>
                <a:spcPct val="100000"/>
              </a:lnSpc>
              <a:spcBef>
                <a:spcPts val="533"/>
              </a:spcBef>
              <a:spcAft>
                <a:spcPct val="0"/>
              </a:spcAft>
              <a:buClrTx/>
              <a:buSzPct val="100000"/>
              <a:buFont typeface="Arial" charset="0"/>
              <a:buNone/>
              <a:tabLst/>
              <a:defRPr/>
            </a:pPr>
            <a:endParaRPr lang="en-US" sz="1200" b="1" kern="1200" dirty="0">
              <a:solidFill>
                <a:schemeClr val="tx1"/>
              </a:solidFill>
              <a:effectLst/>
              <a:latin typeface="Arial" pitchFamily="34" charset="0"/>
              <a:ea typeface="+mn-ea"/>
              <a:cs typeface="+mn-cs"/>
            </a:endParaRP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solidFill>
                <a:effectLst/>
                <a:uLnTx/>
                <a:uFillTx/>
                <a:latin typeface="Calibri" panose="020F0502020204030204"/>
                <a:ea typeface="+mn-ea"/>
                <a:cs typeface="+mn-cs"/>
              </a:rPr>
              <a:t>Oracle Cloud Infrastructure Fundamentals   4 - &lt;#&gt;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2410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a:t>Each user must enable MFA for themselves using a device they will have access to every time they sign in. An administrator </a:t>
            </a:r>
            <a:r>
              <a:rPr lang="en-US" i="1" dirty="0"/>
              <a:t>cannot</a:t>
            </a:r>
            <a:r>
              <a:rPr lang="en-US" dirty="0"/>
              <a:t> enable MFA for another user.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must install a supported authenticator app on the mobile device you intend to register for MFA.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enable MFA, you use your mobile device's authenticator app to scan a QR code that is generated by the IAM service and displayed in the Console. The QR code shares a secret key with the app to enable the app to generate TOTPs that can be verified by the IAM service. A user can register only one device to use for MFA.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After you add your Oracle Cloud Infrastructure account to your authenticator app, the account name displays in the authenticator app as Oracle </a:t>
            </a:r>
            <a:r>
              <a:rPr lang="en-US" i="1" dirty="0"/>
              <a:t>&lt;</a:t>
            </a:r>
            <a:r>
              <a:rPr lang="en-US" i="1" dirty="0" err="1"/>
              <a:t>tenancy_name</a:t>
            </a:r>
            <a:r>
              <a:rPr lang="en-US" i="1" dirty="0"/>
              <a:t>&gt;</a:t>
            </a:r>
            <a:r>
              <a:rPr lang="en-US" dirty="0"/>
              <a:t> - </a:t>
            </a:r>
            <a:r>
              <a:rPr lang="en-US" i="1" dirty="0"/>
              <a:t>&lt;username&gt;</a:t>
            </a:r>
            <a:r>
              <a:rPr lang="en-US" dirty="0"/>
              <a:t>.</a:t>
            </a:r>
          </a:p>
          <a:p>
            <a:endParaRPr lang="en-US" b="0"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Oracle Modern IaaS Fundamentals   4 - </a:t>
            </a:r>
            <a:fld id="{C2E78911-8636-46D5-A142-2A2251D98F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1110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493" rtl="0" eaLnBrk="0" fontAlgn="base" latinLnBrk="0" hangingPunct="0">
              <a:lnSpc>
                <a:spcPct val="100000"/>
              </a:lnSpc>
              <a:spcBef>
                <a:spcPts val="533"/>
              </a:spcBef>
              <a:spcAft>
                <a:spcPct val="0"/>
              </a:spcAft>
              <a:buClrTx/>
              <a:buSzPct val="100000"/>
              <a:buFont typeface="Arial" charset="0"/>
              <a:buNone/>
              <a:tabLst/>
              <a:defRPr/>
            </a:pPr>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rPr>
              <a:t>Oracle Cloud Infrastructure Fundamentals   4 - &lt;#&gt;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675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493" rtl="0" eaLnBrk="0" fontAlgn="base" latinLnBrk="0" hangingPunct="0">
              <a:lnSpc>
                <a:spcPct val="100000"/>
              </a:lnSpc>
              <a:spcBef>
                <a:spcPts val="533"/>
              </a:spcBef>
              <a:spcAft>
                <a:spcPct val="0"/>
              </a:spcAft>
              <a:buClrTx/>
              <a:buSzPct val="100000"/>
              <a:buFont typeface="Arial" charset="0"/>
              <a:buNone/>
              <a:tabLst/>
              <a:defRPr/>
            </a:pPr>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rPr>
              <a:t>Oracle Cloud Infrastructure Fundamentals   4 - &lt;#&gt;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8434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493" rtl="0" eaLnBrk="0" fontAlgn="base" latinLnBrk="0" hangingPunct="0">
              <a:lnSpc>
                <a:spcPct val="100000"/>
              </a:lnSpc>
              <a:spcBef>
                <a:spcPts val="533"/>
              </a:spcBef>
              <a:spcAft>
                <a:spcPct val="0"/>
              </a:spcAft>
              <a:buClrTx/>
              <a:buSzPct val="100000"/>
              <a:buFont typeface="Arial" charset="0"/>
              <a:buNone/>
              <a:tabLst/>
              <a:defRPr/>
            </a:pPr>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rPr>
              <a:t>Oracle Cloud Infrastructure Fundamentals   4 - &lt;#&gt;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615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493" rtl="0" eaLnBrk="0" fontAlgn="base" latinLnBrk="0" hangingPunct="0">
              <a:lnSpc>
                <a:spcPct val="100000"/>
              </a:lnSpc>
              <a:spcBef>
                <a:spcPts val="533"/>
              </a:spcBef>
              <a:spcAft>
                <a:spcPct val="0"/>
              </a:spcAft>
              <a:buClrTx/>
              <a:buSzPct val="100000"/>
              <a:buFont typeface="Arial" charset="0"/>
              <a:buNone/>
              <a:tabLst/>
              <a:defRPr/>
            </a:pPr>
            <a:endParaRPr lang="en-US" sz="1200" b="1" kern="1200" dirty="0">
              <a:solidFill>
                <a:schemeClr val="tx1"/>
              </a:solidFill>
              <a:effectLst/>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Arial" charset="0"/>
              <a:buNone/>
              <a:tabLst/>
              <a:defRPr/>
            </a:pPr>
            <a:endParaRPr lang="en-US" sz="1200" b="1" kern="1200" dirty="0">
              <a:solidFill>
                <a:schemeClr val="tx1"/>
              </a:solidFill>
              <a:effectLst/>
              <a:latin typeface="Arial" pitchFamily="34" charset="0"/>
              <a:ea typeface="+mn-ea"/>
              <a:cs typeface="+mn-cs"/>
            </a:endParaRP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solidFill>
                <a:effectLst/>
                <a:uLnTx/>
                <a:uFillTx/>
                <a:latin typeface="Calibri" panose="020F0502020204030204"/>
                <a:ea typeface="+mn-ea"/>
                <a:cs typeface="+mn-cs"/>
              </a:rPr>
              <a:t>Oracle Cloud Infrastructure Fundamentals   4 - &lt;#&gt;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7026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solidFill>
                <a:effectLst/>
                <a:uLnTx/>
                <a:uFillTx/>
                <a:latin typeface="Calibri" panose="020F0502020204030204"/>
                <a:ea typeface="+mn-ea"/>
                <a:cs typeface="+mn-cs"/>
              </a:rPr>
              <a:t>Oracle Cloud Infrastructure Fundamentals   4 - &lt;#&gt;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7880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02B4A0-3039-4B34-A0F3-EC9AFF5B5BE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F8B40A-1D3D-45D0-BADF-AB1F895BB3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85267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b="1" kern="1200" dirty="0">
              <a:solidFill>
                <a:schemeClr val="tx1"/>
              </a:solidFill>
              <a:effectLst/>
              <a:latin typeface="Arial" pitchFamily="34" charset="0"/>
              <a:ea typeface="+mn-ea"/>
              <a:cs typeface="+mn-cs"/>
            </a:endParaRPr>
          </a:p>
          <a:p>
            <a:endParaRPr lang="en-US" sz="1400" b="1" kern="1200" dirty="0">
              <a:solidFill>
                <a:schemeClr val="tx1"/>
              </a:solidFill>
              <a:effectLst/>
              <a:latin typeface="Arial" pitchFamily="34" charset="0"/>
              <a:ea typeface="+mn-ea"/>
              <a:cs typeface="+mn-cs"/>
            </a:endParaRPr>
          </a:p>
          <a:p>
            <a:pPr lvl="1"/>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rPr>
              <a:t>Oracle Cloud Infrastructure Fundamentals   4 - </a:t>
            </a:r>
            <a:fld id="{527B24D1-1FB9-4650-ABC5-707716BFF2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3729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02B4A0-3039-4B34-A0F3-EC9AFF5B5BE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F8B40A-1D3D-45D0-BADF-AB1F895BB3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4452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493" rtl="0" eaLnBrk="0" fontAlgn="base" latinLnBrk="0" hangingPunct="0">
              <a:lnSpc>
                <a:spcPct val="100000"/>
              </a:lnSpc>
              <a:spcBef>
                <a:spcPts val="533"/>
              </a:spcBef>
              <a:spcAft>
                <a:spcPct val="0"/>
              </a:spcAft>
              <a:buClrTx/>
              <a:buSzPct val="100000"/>
              <a:buFont typeface="Arial" charset="0"/>
              <a:buNone/>
              <a:tabLst/>
              <a:defRPr/>
            </a:pPr>
            <a:endParaRPr lang="en-US" b="0"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t>Oracle Cloud Infrastructure Fundamentals   4 - &lt;#&gt;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7580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Tenancies created December 21, 2018 and after are automatically federated with Oracle Identity Cloud Service and configured to provision federated users in OCI.</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a:solidFill>
                  <a:schemeClr val="tx1"/>
                </a:solidFill>
                <a:effectLst/>
                <a:latin typeface="Arial" pitchFamily="34" charset="0"/>
                <a:ea typeface="+mn-ea"/>
                <a:cs typeface="+mn-cs"/>
              </a:rPr>
              <a:t>Oracle Cloud Infrastructure tenancies created </a:t>
            </a:r>
            <a:r>
              <a:rPr lang="en-US" sz="1200" b="0" i="0" kern="1200" dirty="0">
                <a:solidFill>
                  <a:schemeClr val="tx1"/>
                </a:solidFill>
                <a:effectLst/>
                <a:latin typeface="+mn-lt"/>
                <a:ea typeface="+mn-ea"/>
                <a:cs typeface="+mn-cs"/>
              </a:rPr>
              <a:t>between December 18, 2017 and December 20, 2018</a:t>
            </a:r>
            <a:r>
              <a:rPr lang="en-US" sz="1200" b="0" i="0" kern="1200" dirty="0">
                <a:solidFill>
                  <a:schemeClr val="tx1"/>
                </a:solidFill>
                <a:effectLst/>
                <a:latin typeface="Arial" pitchFamily="34" charset="0"/>
                <a:ea typeface="+mn-ea"/>
                <a:cs typeface="+mn-cs"/>
              </a:rPr>
              <a:t> are automatically federated with Oracle Identity Cloud Service. </a:t>
            </a:r>
            <a:r>
              <a:rPr lang="en-US" sz="1200" b="0" i="0" kern="1200" dirty="0">
                <a:solidFill>
                  <a:schemeClr val="tx1"/>
                </a:solidFill>
                <a:effectLst/>
                <a:latin typeface="+mn-lt"/>
                <a:ea typeface="+mn-ea"/>
                <a:cs typeface="+mn-cs"/>
              </a:rPr>
              <a:t>but are not configured to provision federated users in Oracle Cloud Infrastructure to allow these users to have additional credentials (API keys, auth tokens, etc.). To enable this feature for users, you need to perform a one-time upgrade</a:t>
            </a:r>
            <a:endParaRPr lang="en-US" sz="1200" b="0" i="0" kern="1200" dirty="0">
              <a:solidFill>
                <a:schemeClr val="tx1"/>
              </a:solidFill>
              <a:effectLst/>
              <a:latin typeface="Arial" pitchFamily="34" charset="0"/>
              <a:ea typeface="+mn-ea"/>
              <a:cs typeface="+mn-cs"/>
            </a:endParaRPr>
          </a:p>
          <a:p>
            <a:r>
              <a:rPr lang="en-US" sz="1200" b="0" i="0" kern="1200" dirty="0">
                <a:solidFill>
                  <a:schemeClr val="tx1"/>
                </a:solidFill>
                <a:effectLst/>
                <a:latin typeface="+mn-lt"/>
                <a:ea typeface="+mn-ea"/>
                <a:cs typeface="+mn-cs"/>
              </a:rPr>
              <a:t>Oracle Identity Cloud Service is the identity provider for multiple Oracle services. Federating Oracle Cloud Infrastructure with Oracle Identity Cloud Service allows you to have a seamless connection between services, without having to create a separate username and password for each one.</a:t>
            </a:r>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solidFill>
                <a:effectLst/>
                <a:uLnTx/>
                <a:uFillTx/>
                <a:latin typeface="Calibri" panose="020F0502020204030204"/>
                <a:ea typeface="+mn-ea"/>
                <a:cs typeface="+mn-cs"/>
              </a:rPr>
              <a:t>Oracle Cloud Infrastructure Fundamentals   4 - &lt;#&gt;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6112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02B4A0-3039-4B34-A0F3-EC9AFF5B5BE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F8B40A-1D3D-45D0-BADF-AB1F895BB3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10848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02B4A0-3039-4B34-A0F3-EC9AFF5B5BE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F8B40A-1D3D-45D0-BADF-AB1F895BB3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4758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solidFill>
                <a:effectLst/>
                <a:uLnTx/>
                <a:uFillTx/>
                <a:latin typeface="Calibri" panose="020F0502020204030204"/>
                <a:ea typeface="+mn-ea"/>
                <a:cs typeface="+mn-cs"/>
              </a:rPr>
              <a:t>Oracle Cloud Infrastructure Fundamentals   4 - &lt;#&gt;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479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02B4A0-3039-4B34-A0F3-EC9AFF5B5BE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F8B40A-1D3D-45D0-BADF-AB1F895BB3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6022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solidFill>
                <a:effectLst/>
                <a:uLnTx/>
                <a:uFillTx/>
                <a:latin typeface="Calibri" panose="020F0502020204030204"/>
                <a:ea typeface="+mn-ea"/>
                <a:cs typeface="+mn-cs"/>
              </a:rPr>
              <a:t>Oracle Cloud Infrastructure Fundamentals   4 - &lt;#&gt;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160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02B4A0-3039-4B34-A0F3-EC9AFF5B5BE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F8B40A-1D3D-45D0-BADF-AB1F895BB3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3821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493" rtl="0" eaLnBrk="0" fontAlgn="base" latinLnBrk="0" hangingPunct="0">
              <a:lnSpc>
                <a:spcPct val="100000"/>
              </a:lnSpc>
              <a:spcBef>
                <a:spcPts val="533"/>
              </a:spcBef>
              <a:spcAft>
                <a:spcPct val="0"/>
              </a:spcAft>
              <a:buClrTx/>
              <a:buSzPct val="100000"/>
              <a:buFont typeface="Arial" charset="0"/>
              <a:buNone/>
              <a:tabLst/>
              <a:defRPr/>
            </a:pPr>
            <a:endParaRPr lang="en-US" sz="1200" b="1" kern="1200" dirty="0">
              <a:solidFill>
                <a:schemeClr val="tx1"/>
              </a:solidFill>
              <a:effectLst/>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Arial" charset="0"/>
              <a:buNone/>
              <a:tabLst/>
              <a:defRPr/>
            </a:pPr>
            <a:endParaRPr lang="en-US" sz="1200" b="1" kern="1200" dirty="0">
              <a:solidFill>
                <a:schemeClr val="tx1"/>
              </a:solidFill>
              <a:effectLst/>
              <a:latin typeface="Arial" pitchFamily="34" charset="0"/>
              <a:ea typeface="+mn-ea"/>
              <a:cs typeface="+mn-cs"/>
            </a:endParaRPr>
          </a:p>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solidFill>
                <a:effectLst/>
                <a:uLnTx/>
                <a:uFillTx/>
                <a:latin typeface="Calibri" panose="020F0502020204030204"/>
                <a:ea typeface="+mn-ea"/>
                <a:cs typeface="+mn-cs"/>
              </a:rPr>
              <a:t>Oracle Cloud Infrastructure Fundamentals   4 - &lt;#&gt;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08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kern="1200" dirty="0">
              <a:solidFill>
                <a:schemeClr val="tx1"/>
              </a:solidFill>
              <a:effectLst/>
              <a:latin typeface="Arial" pitchFamily="34" charset="0"/>
              <a:ea typeface="+mn-ea"/>
              <a:cs typeface="+mn-cs"/>
            </a:endParaRPr>
          </a:p>
          <a:p>
            <a:endParaRPr lang="en-US" sz="1200" b="1" kern="1200" dirty="0">
              <a:solidFill>
                <a:schemeClr val="tx1"/>
              </a:solidFill>
              <a:effectLst/>
              <a:latin typeface="Arial" pitchFamily="34" charset="0"/>
              <a:ea typeface="+mn-ea"/>
              <a:cs typeface="+mn-cs"/>
            </a:endParaRPr>
          </a:p>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solidFill>
                <a:effectLst/>
                <a:uLnTx/>
                <a:uFillTx/>
                <a:latin typeface="Calibri" panose="020F0502020204030204"/>
                <a:ea typeface="+mn-ea"/>
                <a:cs typeface="+mn-cs"/>
              </a:rPr>
              <a:t>Oracle Cloud Infrastructure Fundamentals   4 - &lt;#&gt;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82898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rPr>
              <a:t>Oracle Cloud Infrastructure Fundamentals   4 - </a:t>
            </a:r>
            <a:fld id="{E63DFD10-93BA-4E81-B772-D34F2BA5B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Slide Image Placeholder 8"/>
          <p:cNvSpPr>
            <a:spLocks noGrp="1" noRot="1" noChangeAspect="1"/>
          </p:cNvSpPr>
          <p:nvPr>
            <p:ph type="sldImg"/>
          </p:nvPr>
        </p:nvSpPr>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986148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493" rtl="0" eaLnBrk="0" fontAlgn="base" latinLnBrk="0" hangingPunct="0">
              <a:lnSpc>
                <a:spcPct val="100000"/>
              </a:lnSpc>
              <a:spcBef>
                <a:spcPts val="533"/>
              </a:spcBef>
              <a:spcAft>
                <a:spcPct val="0"/>
              </a:spcAft>
              <a:buClrTx/>
              <a:buSzPct val="100000"/>
              <a:buFont typeface="Arial" charset="0"/>
              <a:buNone/>
              <a:tabLst/>
              <a:defRPr/>
            </a:pPr>
            <a:endParaRPr lang="en-US" b="0"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t>Oracle Cloud Infrastructure Fundamentals   4 - &lt;#&gt;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8578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Arial" pitchFamily="34" charset="0"/>
              <a:ea typeface="+mn-ea"/>
              <a:cs typeface="+mn-cs"/>
            </a:endParaRPr>
          </a:p>
          <a:p>
            <a:r>
              <a:rPr lang="en-US" sz="1200" b="1" kern="1200" dirty="0">
                <a:solidFill>
                  <a:schemeClr val="tx1"/>
                </a:solidFill>
                <a:latin typeface="Arial" pitchFamily="34" charset="0"/>
                <a:ea typeface="+mn-ea"/>
                <a:cs typeface="+mn-cs"/>
              </a:rPr>
              <a:t>Instance Configurations </a:t>
            </a:r>
          </a:p>
          <a:p>
            <a:pPr marL="342900" indent="-342900">
              <a:buFont typeface="Arial" panose="020B0604020202020204" pitchFamily="34" charset="0"/>
              <a:buChar char="•"/>
            </a:pPr>
            <a:r>
              <a:rPr lang="en-US" sz="1200" b="1" kern="1200" dirty="0">
                <a:solidFill>
                  <a:schemeClr val="tx1"/>
                </a:solidFill>
                <a:latin typeface="Arial" pitchFamily="34" charset="0"/>
                <a:ea typeface="+mn-ea"/>
                <a:cs typeface="Arial" charset="0"/>
              </a:rPr>
              <a:t>Define the configuration information to launch a Compute instance</a:t>
            </a:r>
          </a:p>
          <a:p>
            <a:pPr marL="342900" indent="-342900">
              <a:buFont typeface="Arial" panose="020B0604020202020204" pitchFamily="34" charset="0"/>
              <a:buChar char="•"/>
            </a:pPr>
            <a:r>
              <a:rPr lang="en-US" sz="1200" b="1" kern="1200" dirty="0">
                <a:solidFill>
                  <a:schemeClr val="tx1"/>
                </a:solidFill>
                <a:latin typeface="Arial" pitchFamily="34" charset="0"/>
                <a:ea typeface="+mn-ea"/>
                <a:cs typeface="Arial" charset="0"/>
              </a:rPr>
              <a:t>Include parameters (OS image, metadata, shape) and related resources as a single configuration entity, so you don’t have to specify them every time you launch a new instance </a:t>
            </a:r>
          </a:p>
          <a:p>
            <a:pPr marL="342900" indent="-342900">
              <a:buFont typeface="Arial" panose="020B0604020202020204" pitchFamily="34" charset="0"/>
              <a:buChar char="•"/>
            </a:pPr>
            <a:r>
              <a:rPr lang="en-US" sz="1200" b="1" kern="1200" dirty="0">
                <a:solidFill>
                  <a:schemeClr val="tx1"/>
                </a:solidFill>
                <a:latin typeface="Arial" pitchFamily="34" charset="0"/>
                <a:ea typeface="+mn-ea"/>
                <a:cs typeface="Arial" charset="0"/>
              </a:rPr>
              <a:t>Configure attached storage volumes; VNIC, Subnets and AD placements all with a single request</a:t>
            </a:r>
          </a:p>
          <a:p>
            <a:r>
              <a:rPr lang="en-US" sz="1200" b="1" kern="1200" dirty="0">
                <a:solidFill>
                  <a:schemeClr val="tx1"/>
                </a:solidFill>
                <a:latin typeface="Arial" pitchFamily="34" charset="0"/>
                <a:ea typeface="+mn-ea"/>
                <a:cs typeface="+mn-cs"/>
              </a:rPr>
              <a:t>Instance Pools </a:t>
            </a:r>
          </a:p>
          <a:p>
            <a:pPr marL="342900" indent="-342900">
              <a:buFont typeface="Arial" panose="020B0604020202020204" pitchFamily="34" charset="0"/>
              <a:buChar char="•"/>
            </a:pPr>
            <a:r>
              <a:rPr lang="en-US" sz="900" b="1" kern="1200" dirty="0">
                <a:solidFill>
                  <a:schemeClr val="tx1"/>
                </a:solidFill>
                <a:latin typeface="Arial" pitchFamily="34" charset="0"/>
                <a:ea typeface="+mn-ea"/>
                <a:cs typeface="+mn-cs"/>
              </a:rPr>
              <a:t>Provision and create multiple compute instances based off of the same instance configuration, within the same region</a:t>
            </a:r>
          </a:p>
          <a:p>
            <a:pPr marL="342900" indent="-342900">
              <a:buFont typeface="Arial" panose="020B0604020202020204" pitchFamily="34" charset="0"/>
              <a:buChar char="•"/>
            </a:pPr>
            <a:r>
              <a:rPr lang="en-US" sz="900" b="1" kern="1200" dirty="0">
                <a:solidFill>
                  <a:schemeClr val="tx1"/>
                </a:solidFill>
                <a:latin typeface="Arial" pitchFamily="34" charset="0"/>
                <a:ea typeface="+mn-ea"/>
                <a:cs typeface="+mn-cs"/>
              </a:rPr>
              <a:t>Scale up/down</a:t>
            </a:r>
          </a:p>
          <a:p>
            <a:pPr marL="342900" indent="-342900">
              <a:buFont typeface="Arial" panose="020B0604020202020204" pitchFamily="34" charset="0"/>
              <a:buChar char="•"/>
            </a:pPr>
            <a:r>
              <a:rPr lang="en-US" sz="900" b="1" kern="1200" dirty="0">
                <a:solidFill>
                  <a:schemeClr val="tx1"/>
                </a:solidFill>
                <a:latin typeface="Arial" pitchFamily="34" charset="0"/>
                <a:ea typeface="+mn-ea"/>
                <a:cs typeface="+mn-cs"/>
              </a:rPr>
              <a:t>1 pool:1 configuration, but 1 configuration: n pools  </a:t>
            </a:r>
          </a:p>
          <a:p>
            <a:pPr marL="342900" indent="-342900">
              <a:buFont typeface="Arial" panose="020B0604020202020204" pitchFamily="34" charset="0"/>
              <a:buChar char="•"/>
            </a:pPr>
            <a:r>
              <a:rPr lang="en-US" dirty="0"/>
              <a:t>Instance Pools are a building block needed to implement Auto-Scaling</a:t>
            </a:r>
            <a:r>
              <a:rPr lang="en-US" sz="900" b="1" kern="1200" dirty="0">
                <a:solidFill>
                  <a:schemeClr val="tx1"/>
                </a:solidFill>
                <a:latin typeface="Arial" pitchFamily="34" charset="0"/>
                <a:ea typeface="+mn-ea"/>
                <a:cs typeface="+mn-cs"/>
              </a:rPr>
              <a:t> </a:t>
            </a:r>
          </a:p>
          <a:p>
            <a:endParaRPr lang="en-US" dirty="0"/>
          </a:p>
          <a:p>
            <a:endParaRPr lang="en-US" dirty="0"/>
          </a:p>
          <a:p>
            <a:r>
              <a:rPr lang="en-US" sz="1200" b="0" i="0" kern="1200" dirty="0">
                <a:solidFill>
                  <a:schemeClr val="tx1"/>
                </a:solidFill>
                <a:effectLst/>
                <a:latin typeface="Arial" pitchFamily="34" charset="0"/>
                <a:ea typeface="+mn-ea"/>
                <a:cs typeface="+mn-cs"/>
              </a:rPr>
              <a:t>An Instance Configuration is a template that defines a set of required and optional parameters needed to create a compute instance on Oracle Cloud Infrastructure, including OS image, shape and resources, such as block volumes attached to the instance as a single configuration entity. You can create an Instance Configuration from an existing running instance or construct a custom Instance Configuration via the CLI. When Boot or Data storage Volumes do not already exist, these resources will automatically be created for you when launching an instance. With one single action, you can launch an instance, we create storage volumes, attach VNIC's and stripe the set number of Instances evenly across the desired availability domains (AD's) for you. This is something that would normally require manual provisioning of each individual resource on the platform to launch an instance..</a:t>
            </a:r>
          </a:p>
          <a:p>
            <a:endParaRPr lang="en-US" sz="1200" b="0" i="0" kern="1200" dirty="0">
              <a:solidFill>
                <a:schemeClr val="tx1"/>
              </a:solidFill>
              <a:effectLst/>
              <a:latin typeface="Arial" pitchFamily="34" charset="0"/>
              <a:ea typeface="+mn-ea"/>
              <a:cs typeface="+mn-cs"/>
            </a:endParaRPr>
          </a:p>
          <a:p>
            <a:r>
              <a:rPr lang="en-US" sz="1200" b="0" i="0" kern="1200" dirty="0">
                <a:solidFill>
                  <a:schemeClr val="tx1"/>
                </a:solidFill>
                <a:effectLst/>
                <a:latin typeface="Arial" pitchFamily="34" charset="0"/>
                <a:ea typeface="+mn-ea"/>
                <a:cs typeface="+mn-cs"/>
              </a:rPr>
              <a:t>Oracle Cloud Infrastructure has created a new powerful approach that launches and manages identical VM instances in a logical group called an Instance Pool. The pool automatically provisions a horizontal scalable pool of VM instances. An Instance Pool uses an instance configuration template that contains all the settings for how you want an instance created. Instance Pools manage the launching of identical instances based on the instance configuration template. The pool maintains your configured instance count and can be updated to scale on demand. The Instance Pool constantly monitors its own health state to ensure all instances are in a running state. In the event of any instance failure, the pool will automatically self-heal and take corrective action to bring the pool back to a healthy state.</a:t>
            </a:r>
          </a:p>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solidFill>
                <a:effectLst/>
                <a:uLnTx/>
                <a:uFillTx/>
                <a:latin typeface="Calibri" panose="020F0502020204030204"/>
                <a:ea typeface="+mn-ea"/>
                <a:cs typeface="+mn-cs"/>
              </a:rPr>
              <a:t>Oracle Cloud Infrastructure Fundamentals   5 - &lt;#&gt;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7817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lvl="1"/>
            <a:endParaRPr lang="en-US" dirty="0" smtClean="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smtClean="0">
                <a:ln>
                  <a:noFill/>
                </a:ln>
                <a:solidFill>
                  <a:prstClr val="black"/>
                </a:solidFill>
                <a:effectLst/>
                <a:uLnTx/>
                <a:uFillTx/>
                <a:latin typeface="Calibri" panose="020F0502020204030204"/>
                <a:ea typeface="+mn-ea"/>
                <a:cs typeface="+mn-cs"/>
              </a:rPr>
              <a:t>Oracle Cloud Infrastructure Fundamentals   4 - </a:t>
            </a:r>
            <a:fld id="{D6750736-254F-48F4-BA2D-E9E338C68C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2370043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t>Oracle Cloud Infrastructure Fundamentals   4 - &lt;#&gt;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363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493" rtl="0" eaLnBrk="0" fontAlgn="base" latinLnBrk="0" hangingPunct="0">
              <a:lnSpc>
                <a:spcPct val="100000"/>
              </a:lnSpc>
              <a:spcBef>
                <a:spcPts val="533"/>
              </a:spcBef>
              <a:spcAft>
                <a:spcPct val="0"/>
              </a:spcAft>
              <a:buClrTx/>
              <a:buSzPct val="100000"/>
              <a:buFont typeface="Arial" charset="0"/>
              <a:buNone/>
              <a:tabLst/>
              <a:defRPr/>
            </a:pPr>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smtClean="0">
                <a:ln>
                  <a:noFill/>
                </a:ln>
                <a:solidFill>
                  <a:prstClr val="black"/>
                </a:solidFill>
                <a:effectLst/>
                <a:uLnTx/>
                <a:uFillTx/>
                <a:latin typeface="Calibri" panose="020F0502020204030204"/>
                <a:ea typeface="+mn-ea"/>
                <a:cs typeface="+mn-cs"/>
              </a:rPr>
              <a:t>Oracle Cloud Infrastructure Fundamentals   4 - &lt;#&gt;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8119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493" rtl="0" eaLnBrk="0" fontAlgn="base" latinLnBrk="0" hangingPunct="0">
              <a:lnSpc>
                <a:spcPct val="100000"/>
              </a:lnSpc>
              <a:spcBef>
                <a:spcPts val="533"/>
              </a:spcBef>
              <a:spcAft>
                <a:spcPct val="0"/>
              </a:spcAft>
              <a:buClrTx/>
              <a:buSzPct val="100000"/>
              <a:buFont typeface="Arial" charset="0"/>
              <a:buNone/>
              <a:tabLst/>
              <a:defRPr/>
            </a:pPr>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smtClean="0">
                <a:ln>
                  <a:noFill/>
                </a:ln>
                <a:solidFill>
                  <a:prstClr val="black"/>
                </a:solidFill>
                <a:effectLst/>
                <a:uLnTx/>
                <a:uFillTx/>
                <a:latin typeface="Calibri" panose="020F0502020204030204"/>
                <a:ea typeface="+mn-ea"/>
                <a:cs typeface="+mn-cs"/>
              </a:rPr>
              <a:t>Oracle Cloud Infrastructure Fundamentals   4 - &lt;#&gt;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0776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jpeg"/><Relationship Id="rId1" Type="http://schemas.openxmlformats.org/officeDocument/2006/relationships/slideMaster" Target="../slideMasters/slideMaster4.xml"/><Relationship Id="rId4" Type="http://schemas.openxmlformats.org/officeDocument/2006/relationships/image" Target="../media/image24.emf"/></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4.emf"/><Relationship Id="rId1" Type="http://schemas.openxmlformats.org/officeDocument/2006/relationships/slideMaster" Target="../slideMasters/slideMaster4.xml"/><Relationship Id="rId4" Type="http://schemas.openxmlformats.org/officeDocument/2006/relationships/image" Target="../media/image57.sv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46.png"/><Relationship Id="rId1" Type="http://schemas.openxmlformats.org/officeDocument/2006/relationships/slideMaster" Target="../slideMasters/slideMaster4.xml"/><Relationship Id="rId4" Type="http://schemas.openxmlformats.org/officeDocument/2006/relationships/image" Target="../media/image52.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3.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2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4.xml"/><Relationship Id="rId5" Type="http://schemas.openxmlformats.org/officeDocument/2006/relationships/image" Target="../media/image2.png"/><Relationship Id="rId4" Type="http://schemas.openxmlformats.org/officeDocument/2006/relationships/image" Target="../media/image56.png"/></Relationships>
</file>

<file path=ppt/slideLayouts/_rels/slideLayout12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xml"/></Relationships>
</file>

<file path=ppt/slideLayouts/_rels/slideLayout1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1.png"/><Relationship Id="rId7" Type="http://schemas.openxmlformats.org/officeDocument/2006/relationships/image" Target="../media/image59.png"/><Relationship Id="rId2" Type="http://schemas.openxmlformats.org/officeDocument/2006/relationships/image" Target="../media/image24.emf"/><Relationship Id="rId1" Type="http://schemas.openxmlformats.org/officeDocument/2006/relationships/slideMaster" Target="../slideMasters/slideMaster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35.svg"/><Relationship Id="rId9" Type="http://schemas.openxmlformats.org/officeDocument/2006/relationships/image" Target="../media/image61.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63.png"/><Relationship Id="rId1" Type="http://schemas.openxmlformats.org/officeDocument/2006/relationships/slideMaster" Target="../slideMasters/slideMaster5.xml"/><Relationship Id="rId4" Type="http://schemas.openxmlformats.org/officeDocument/2006/relationships/image" Target="../media/image62.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63.png"/><Relationship Id="rId1" Type="http://schemas.openxmlformats.org/officeDocument/2006/relationships/slideMaster" Target="../slideMasters/slideMaster5.xml"/><Relationship Id="rId4" Type="http://schemas.openxmlformats.org/officeDocument/2006/relationships/image" Target="../media/image6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24.emf"/></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jpeg"/><Relationship Id="rId1" Type="http://schemas.openxmlformats.org/officeDocument/2006/relationships/slideMaster" Target="../slideMasters/slideMaster6.xml"/><Relationship Id="rId4" Type="http://schemas.openxmlformats.org/officeDocument/2006/relationships/image" Target="../media/image24.emf"/></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4.emf"/><Relationship Id="rId1" Type="http://schemas.openxmlformats.org/officeDocument/2006/relationships/slideMaster" Target="../slideMasters/slideMaster6.xml"/><Relationship Id="rId4" Type="http://schemas.openxmlformats.org/officeDocument/2006/relationships/image" Target="../media/image57.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46.png"/><Relationship Id="rId1" Type="http://schemas.openxmlformats.org/officeDocument/2006/relationships/slideMaster" Target="../slideMasters/slideMaster6.xml"/><Relationship Id="rId4" Type="http://schemas.openxmlformats.org/officeDocument/2006/relationships/image" Target="../media/image52.jpe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1.png"/><Relationship Id="rId7" Type="http://schemas.openxmlformats.org/officeDocument/2006/relationships/image" Target="../media/image59.png"/><Relationship Id="rId2" Type="http://schemas.openxmlformats.org/officeDocument/2006/relationships/image" Target="../media/image24.emf"/><Relationship Id="rId1" Type="http://schemas.openxmlformats.org/officeDocument/2006/relationships/slideMaster" Target="../slideMasters/slideMaster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35.svg"/><Relationship Id="rId9" Type="http://schemas.openxmlformats.org/officeDocument/2006/relationships/image" Target="../media/image61.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63.png"/><Relationship Id="rId1" Type="http://schemas.openxmlformats.org/officeDocument/2006/relationships/slideMaster" Target="../slideMasters/slideMaster7.xml"/><Relationship Id="rId4" Type="http://schemas.openxmlformats.org/officeDocument/2006/relationships/image" Target="../media/image62.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63.png"/><Relationship Id="rId1" Type="http://schemas.openxmlformats.org/officeDocument/2006/relationships/slideMaster" Target="../slideMasters/slideMaster7.xml"/><Relationship Id="rId4" Type="http://schemas.openxmlformats.org/officeDocument/2006/relationships/image" Target="../media/image62.png"/></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1.png"/><Relationship Id="rId1" Type="http://schemas.openxmlformats.org/officeDocument/2006/relationships/slideMaster" Target="../slideMasters/slideMaster7.xml"/><Relationship Id="rId4" Type="http://schemas.openxmlformats.org/officeDocument/2006/relationships/image" Target="../media/image2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4.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6.svg"/><Relationship Id="rId5" Type="http://schemas.openxmlformats.org/officeDocument/2006/relationships/image" Target="../media/image14.png"/><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6.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jpe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21.png"/><Relationship Id="rId4"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8.jpg"/><Relationship Id="rId7"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6.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8.jpg"/><Relationship Id="rId7"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9.svg"/><Relationship Id="rId4" Type="http://schemas.openxmlformats.org/officeDocument/2006/relationships/image" Target="../media/image26.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0.pn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35.svg"/><Relationship Id="rId4" Type="http://schemas.openxmlformats.org/officeDocument/2006/relationships/image" Target="../media/image31.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Master" Target="../slideMasters/slideMaster3.xml"/><Relationship Id="rId1" Type="http://schemas.openxmlformats.org/officeDocument/2006/relationships/themeOverride" Target="../theme/themeOverride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hyperlink" Target="mailto:mailto:quietperiod_ww_grp@oracle.com" TargetMode="External"/><Relationship Id="rId2" Type="http://schemas.openxmlformats.org/officeDocument/2006/relationships/hyperlink" Target="https://confluence.oraclecorp.com/confluence/display/DemandCenter/Safe+Harbor+Disclosures+for+Presentations" TargetMode="External"/><Relationship Id="rId1" Type="http://schemas.openxmlformats.org/officeDocument/2006/relationships/slideMaster" Target="../slideMasters/slideMaster3.xml"/><Relationship Id="rId4" Type="http://schemas.openxmlformats.org/officeDocument/2006/relationships/image" Target="../media/image40.png"/></Relationships>
</file>

<file path=ppt/slideLayouts/_rels/slideLayout87.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41.png"/><Relationship Id="rId1" Type="http://schemas.openxmlformats.org/officeDocument/2006/relationships/slideMaster" Target="../slideMasters/slideMaster3.xml"/><Relationship Id="rId4" Type="http://schemas.openxmlformats.org/officeDocument/2006/relationships/hyperlink" Target="mailto:quietperiod_ww_grp@oracle.com" TargetMode="Externa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24.e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43.png"/><Relationship Id="rId1" Type="http://schemas.openxmlformats.org/officeDocument/2006/relationships/slideMaster" Target="../slideMasters/slideMaster3.xml"/><Relationship Id="rId4" Type="http://schemas.openxmlformats.org/officeDocument/2006/relationships/image" Target="../media/image24.emf"/></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Cover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4" name="Graphic 3">
            <a:extLst>
              <a:ext uri="{FF2B5EF4-FFF2-40B4-BE49-F238E27FC236}">
                <a16:creationId xmlns:a16="http://schemas.microsoft.com/office/drawing/2014/main" id="{6495E0F7-BDCD-40B6-ADD2-43E4A94DFE5C}"/>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3885429" y="3138723"/>
            <a:ext cx="4421144" cy="580554"/>
          </a:xfrm>
          <a:prstGeom prst="rect">
            <a:avLst/>
          </a:prstGeom>
        </p:spPr>
      </p:pic>
    </p:spTree>
    <p:extLst>
      <p:ext uri="{BB962C8B-B14F-4D97-AF65-F5344CB8AC3E}">
        <p14:creationId xmlns:p14="http://schemas.microsoft.com/office/powerpoint/2010/main" val="1015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
            <a:extLst>
              <a:ext uri="{FF2B5EF4-FFF2-40B4-BE49-F238E27FC236}">
                <a16:creationId xmlns:a16="http://schemas.microsoft.com/office/drawing/2014/main" id="{BEAECEC9-004F-624F-96D0-64C7FD44095F}"/>
              </a:ext>
            </a:extLst>
          </p:cNvPr>
          <p:cNvSpPr>
            <a:spLocks noGrp="1"/>
          </p:cNvSpPr>
          <p:nvPr>
            <p:ph type="sldNum" sz="quarter" idx="16"/>
          </p:nvPr>
        </p:nvSpPr>
        <p:spPr>
          <a:xfrm>
            <a:off x="633621" y="6349718"/>
            <a:ext cx="386443" cy="365125"/>
          </a:xfrm>
        </p:spPr>
        <p:txBody>
          <a:bodyPr/>
          <a:lstStyle>
            <a:lvl1pPr>
              <a:defRPr>
                <a:solidFill>
                  <a:schemeClr val="tx2">
                    <a:lumMod val="60000"/>
                    <a:lumOff val="40000"/>
                  </a:schemeClr>
                </a:solidFill>
              </a:defRPr>
            </a:lvl1pPr>
          </a:lstStyle>
          <a:p>
            <a:fld id="{7C371504-33D9-B044-8C50-620C44A06CB1}" type="slidenum">
              <a:rPr lang="en-US" smtClean="0"/>
              <a:pPr/>
              <a:t>‹#›</a:t>
            </a:fld>
            <a:endParaRPr lang="en-US" dirty="0"/>
          </a:p>
        </p:txBody>
      </p:sp>
      <p:sp>
        <p:nvSpPr>
          <p:cNvPr id="15" name="TextBox 14">
            <a:extLst>
              <a:ext uri="{FF2B5EF4-FFF2-40B4-BE49-F238E27FC236}">
                <a16:creationId xmlns:a16="http://schemas.microsoft.com/office/drawing/2014/main" id="{DEFB74B7-684A-0343-AB5E-04DBC7A25953}"/>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tx2">
                    <a:lumMod val="60000"/>
                    <a:lumOff val="40000"/>
                  </a:schemeClr>
                </a:solidFill>
                <a:latin typeface="Oracle Sans" panose="020B0503020204020204" pitchFamily="34" charset="0"/>
                <a:cs typeface="Oracle Sans" panose="020B0503020204020204" pitchFamily="34" charset="0"/>
              </a:rPr>
              <a:t>Confidential – Oracle Internal/Restricted/Highly Restricted</a:t>
            </a:r>
          </a:p>
        </p:txBody>
      </p:sp>
      <p:pic>
        <p:nvPicPr>
          <p:cNvPr id="12" name="Picture 11">
            <a:extLst>
              <a:ext uri="{FF2B5EF4-FFF2-40B4-BE49-F238E27FC236}">
                <a16:creationId xmlns:a16="http://schemas.microsoft.com/office/drawing/2014/main" id="{B4238AF8-3EBB-8C42-9D7F-306684D5258B}"/>
              </a:ext>
            </a:extLst>
          </p:cNvPr>
          <p:cNvPicPr>
            <a:picLocks noChangeAspect="1"/>
          </p:cNvPicPr>
          <p:nvPr userDrawn="1"/>
        </p:nvPicPr>
        <p:blipFill>
          <a:blip r:embed="rId4"/>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16986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dirty="0" smtClean="0"/>
              <a:t>Copyright © 2022  Oracle </a:t>
            </a:r>
            <a:r>
              <a:rPr lang="en-US" dirty="0"/>
              <a:t>and/or its affiliates.</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54202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2_Dark - Title Only">
    <p:bg>
      <p:bgPr>
        <a:solidFill>
          <a:schemeClr val="tx1"/>
        </a:solidFill>
        <a:effectLst/>
      </p:bgPr>
    </p:bg>
    <p:spTree>
      <p:nvGrpSpPr>
        <p:cNvPr id="1" name=""/>
        <p:cNvGrpSpPr/>
        <p:nvPr/>
      </p:nvGrpSpPr>
      <p:grpSpPr>
        <a:xfrm>
          <a:off x="0" y="0"/>
          <a:ext cx="0" cy="0"/>
          <a:chOff x="0" y="0"/>
          <a:chExt cx="0" cy="0"/>
        </a:xfrm>
      </p:grpSpPr>
      <p:pic>
        <p:nvPicPr>
          <p:cNvPr id="9" name="Data Texture Cloud">
            <a:extLst>
              <a:ext uri="{FF2B5EF4-FFF2-40B4-BE49-F238E27FC236}">
                <a16:creationId xmlns:a16="http://schemas.microsoft.com/office/drawing/2014/main" id="{BE3051D7-79D0-AB46-B536-B10AE0FBA314}"/>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r="48641"/>
          <a:stretch/>
        </p:blipFill>
        <p:spPr>
          <a:xfrm>
            <a:off x="9881411" y="521208"/>
            <a:ext cx="2310589" cy="1701811"/>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2" name="Footer">
            <a:extLst>
              <a:ext uri="{FF2B5EF4-FFF2-40B4-BE49-F238E27FC236}">
                <a16:creationId xmlns:a16="http://schemas.microsoft.com/office/drawing/2014/main" id="{C58DA5F4-19CE-C74A-BF3C-EFD5EA08174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2022  Oracle </a:t>
            </a:r>
            <a:r>
              <a:rPr lang="en-US" dirty="0"/>
              <a:t>and/or its affiliates.</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6488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1_Light - Title 1 Column">
    <p:bg>
      <p:bgPr>
        <a:solidFill>
          <a:schemeClr val="bg2"/>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userDrawn="1"/>
        </p:nvPicPr>
        <p:blipFill rotWithShape="1">
          <a:blip r:embed="rId2" cstate="screen">
            <a:alphaModFix amt="80000"/>
            <a:extLst>
              <a:ext uri="{28A0092B-C50C-407E-A947-70E740481C1C}">
                <a14:useLocalDpi xmlns:a14="http://schemas.microsoft.com/office/drawing/2010/main"/>
              </a:ext>
            </a:extLst>
          </a:blip>
          <a:srcRect r="48609"/>
          <a:stretch/>
        </p:blipFill>
        <p:spPr>
          <a:xfrm>
            <a:off x="9881411" y="521208"/>
            <a:ext cx="2310589" cy="1700784"/>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8F5FEAFC-E730-6143-955B-B888D65BB03B}"/>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2022  Oracle </a:t>
            </a:r>
            <a:r>
              <a:rPr lang="en-US" dirty="0"/>
              <a:t>and/or its affiliates.</a:t>
            </a:r>
          </a:p>
        </p:txBody>
      </p:sp>
      <p:sp>
        <p:nvSpPr>
          <p:cNvPr id="13" name="Text Field">
            <a:extLst>
              <a:ext uri="{FF2B5EF4-FFF2-40B4-BE49-F238E27FC236}">
                <a16:creationId xmlns:a16="http://schemas.microsoft.com/office/drawing/2014/main" id="{045207A1-9D66-724A-930C-C571DE4ABBA3}"/>
              </a:ext>
            </a:extLst>
          </p:cNvPr>
          <p:cNvSpPr>
            <a:spLocks noGrp="1"/>
          </p:cNvSpPr>
          <p:nvPr>
            <p:ph type="body" sz="quarter" idx="12"/>
          </p:nvPr>
        </p:nvSpPr>
        <p:spPr>
          <a:xfrm>
            <a:off x="758952" y="1837944"/>
            <a:ext cx="10671048" cy="42611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3600" b="0" i="0" baseline="0">
                <a:latin typeface="Georgia" panose="02040502050405020303" pitchFamily="18"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270429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_Title_two_content_sideba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b="1" i="0">
                <a:latin typeface="Oracle Sans" panose="020B0503020204020204" pitchFamily="34" charset="0"/>
              </a:defRPr>
            </a:lvl1pPr>
          </a:lstStyle>
          <a:p>
            <a:endParaRPr lang="en-US" dirty="0"/>
          </a:p>
        </p:txBody>
      </p:sp>
      <p:sp>
        <p:nvSpPr>
          <p:cNvPr id="11" name="Content Placeholder 2"/>
          <p:cNvSpPr>
            <a:spLocks noGrp="1"/>
          </p:cNvSpPr>
          <p:nvPr>
            <p:ph sz="half" idx="1"/>
          </p:nvPr>
        </p:nvSpPr>
        <p:spPr>
          <a:xfrm>
            <a:off x="531950" y="1804086"/>
            <a:ext cx="7369128" cy="4204602"/>
          </a:xfrm>
        </p:spPr>
        <p:txBody>
          <a:bodyPr>
            <a:noAutofit/>
          </a:bodyPr>
          <a:lstStyle>
            <a:lvl1pPr>
              <a:buClr>
                <a:schemeClr val="accent1"/>
              </a:buClr>
              <a:defRPr sz="2399"/>
            </a:lvl1pPr>
            <a:lvl2pPr>
              <a:buClr>
                <a:schemeClr val="accent1"/>
              </a:buClr>
              <a:defRPr sz="1999"/>
            </a:lvl2pPr>
            <a:lvl3pPr>
              <a:buClr>
                <a:schemeClr val="accent1"/>
              </a:buClr>
              <a:defRPr sz="1799"/>
            </a:lvl3pPr>
            <a:lvl4pPr>
              <a:buClr>
                <a:schemeClr val="accent1"/>
              </a:buClr>
              <a:defRPr sz="1600"/>
            </a:lvl4pPr>
            <a:lvl5pPr>
              <a:buClr>
                <a:schemeClr val="accent1"/>
              </a:buCl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p:ph sz="half" idx="14"/>
          </p:nvPr>
        </p:nvSpPr>
        <p:spPr>
          <a:xfrm>
            <a:off x="8277043" y="1804086"/>
            <a:ext cx="3383005" cy="4204602"/>
          </a:xfrm>
        </p:spPr>
        <p:txBody>
          <a:bodyPr>
            <a:noAutofit/>
          </a:bodyPr>
          <a:lstStyle>
            <a:lvl1pPr>
              <a:buClr>
                <a:schemeClr val="accent1"/>
              </a:buClr>
              <a:defRPr sz="2399"/>
            </a:lvl1pPr>
            <a:lvl2pPr>
              <a:buClr>
                <a:schemeClr val="accent1"/>
              </a:buClr>
              <a:defRPr sz="1999"/>
            </a:lvl2pPr>
            <a:lvl3pPr>
              <a:buClr>
                <a:schemeClr val="accent1"/>
              </a:buClr>
              <a:defRPr sz="1799"/>
            </a:lvl3pPr>
            <a:lvl4pPr>
              <a:buClr>
                <a:schemeClr val="accent1"/>
              </a:buClr>
              <a:defRPr sz="1600"/>
            </a:lvl4pPr>
            <a:lvl5pPr>
              <a:buClr>
                <a:schemeClr val="accent1"/>
              </a:buCl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6"/>
          <p:cNvSpPr>
            <a:spLocks noGrp="1"/>
          </p:cNvSpPr>
          <p:nvPr>
            <p:ph type="title"/>
          </p:nvPr>
        </p:nvSpPr>
        <p:spPr>
          <a:xfrm>
            <a:off x="531950" y="406400"/>
            <a:ext cx="11128098" cy="889000"/>
          </a:xfrm>
        </p:spPr>
        <p:txBody>
          <a:bodyPr/>
          <a:lstStyle>
            <a:lvl1pPr>
              <a:defRPr b="1" i="0">
                <a:latin typeface="Oracle Sans" panose="020B0503020204020204" pitchFamily="34" charset="0"/>
                <a:cs typeface="Oracle Sans" panose="020B0503020204020204" pitchFamily="34" charset="0"/>
              </a:defRPr>
            </a:lvl1pPr>
          </a:lstStyle>
          <a:p>
            <a:r>
              <a:rPr lang="en-US" dirty="0"/>
              <a:t>Click to edit Master title style</a:t>
            </a:r>
            <a:endParaRPr dirty="0"/>
          </a:p>
        </p:txBody>
      </p:sp>
      <p:sp>
        <p:nvSpPr>
          <p:cNvPr id="8" name="Slide Number">
            <a:extLst>
              <a:ext uri="{FF2B5EF4-FFF2-40B4-BE49-F238E27FC236}">
                <a16:creationId xmlns:a16="http://schemas.microsoft.com/office/drawing/2014/main" id="{04C53832-0E64-8A4A-8187-009D35FDC43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b="1" i="0">
                <a:solidFill>
                  <a:srgbClr val="8B8580"/>
                </a:solidFill>
                <a:latin typeface="Oracle Sans" panose="020B0503020204020204" pitchFamily="34" charset="0"/>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9844FC46-7BFD-E647-A75A-554E2A44FBB5}"/>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b="1" i="0">
                <a:solidFill>
                  <a:srgbClr val="8B8580"/>
                </a:solidFill>
                <a:latin typeface="Oracle Sans" panose="020B0503020204020204" pitchFamily="34" charset="0"/>
                <a:cs typeface="Oracle Sans" panose="020B0503020204020204" pitchFamily="34" charset="0"/>
              </a:defRPr>
            </a:lvl1pPr>
          </a:lstStyle>
          <a:p>
            <a:r>
              <a:rPr lang="en-US" dirty="0" smtClean="0"/>
              <a:t>Copyright © 2022  Oracle </a:t>
            </a:r>
            <a:r>
              <a:rPr lang="en-US" dirty="0"/>
              <a:t>and/or its affiliates.</a:t>
            </a:r>
          </a:p>
        </p:txBody>
      </p:sp>
    </p:spTree>
    <p:extLst>
      <p:ext uri="{BB962C8B-B14F-4D97-AF65-F5344CB8AC3E}">
        <p14:creationId xmlns:p14="http://schemas.microsoft.com/office/powerpoint/2010/main" val="406834868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1_Database World Dark - Title">
    <p:bg>
      <p:bgPr>
        <a:solidFill>
          <a:srgbClr val="2A2F2F"/>
        </a:solidFill>
        <a:effectLst/>
      </p:bgPr>
    </p:bg>
    <p:spTree>
      <p:nvGrpSpPr>
        <p:cNvPr id="1" name=""/>
        <p:cNvGrpSpPr/>
        <p:nvPr/>
      </p:nvGrpSpPr>
      <p:grpSpPr>
        <a:xfrm>
          <a:off x="0" y="0"/>
          <a:ext cx="0" cy="0"/>
          <a:chOff x="0" y="0"/>
          <a:chExt cx="0" cy="0"/>
        </a:xfrm>
      </p:grpSpPr>
      <p:pic>
        <p:nvPicPr>
          <p:cNvPr id="3" name="Picture 2" descr="A picture containing dark&#10;&#10;Description automatically generated">
            <a:extLst>
              <a:ext uri="{FF2B5EF4-FFF2-40B4-BE49-F238E27FC236}">
                <a16:creationId xmlns:a16="http://schemas.microsoft.com/office/drawing/2014/main" id="{EB6DEA78-5FE4-8246-8B1A-5AD5451CD2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AD417032-3CE4-754F-8204-256CD7C0782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729427" y="0"/>
            <a:ext cx="3462573" cy="685800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70400" y="1516923"/>
            <a:ext cx="6865939" cy="1280160"/>
          </a:xfrm>
          <a:noFill/>
        </p:spPr>
        <p:txBody>
          <a:bodyPr vert="horz" wrap="square" lIns="0" tIns="0" rIns="0" bIns="91440" rtlCol="0" anchor="b">
            <a:noAutofit/>
          </a:bodyPr>
          <a:lstStyle>
            <a:lvl1pPr>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Title (up to two lines) </a:t>
            </a:r>
            <a:br>
              <a:rPr lang="en-US" dirty="0"/>
            </a:br>
            <a:r>
              <a:rPr lang="en-US" dirty="0"/>
              <a:t>Oracle Sans Bold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70400" y="2887636"/>
            <a:ext cx="6865939"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chemeClr val="accent2"/>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70400" y="3573755"/>
            <a:ext cx="6270468" cy="266291"/>
          </a:xfrm>
          <a:prstGeom prst="rect">
            <a:avLst/>
          </a:prstGeom>
          <a:noFill/>
        </p:spPr>
        <p:txBody>
          <a:bodyPr vert="horz" lIns="0" tIns="0" rIns="0" bIns="0" rtlCol="0">
            <a:noAutofit/>
          </a:bodyPr>
          <a:lstStyle>
            <a:lvl1pPr>
              <a:defRPr lang="en-US" b="1" i="0" dirty="0">
                <a:latin typeface="Oracle Sans Tab" panose="020B0503020204020204" pitchFamily="34" charset="0"/>
                <a:cs typeface="Oracle Sans Tab" panose="020B0503020204020204" pitchFamily="34" charset="0"/>
              </a:defRPr>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70400" y="3912084"/>
            <a:ext cx="6270468" cy="266400"/>
          </a:xfrm>
          <a:prstGeom prst="rect">
            <a:avLst/>
          </a:prstGeom>
          <a:noFill/>
        </p:spPr>
        <p:txBody>
          <a:bodyPr>
            <a:noAutofit/>
          </a:bodyPr>
          <a:lstStyle>
            <a:lvl1pPr>
              <a:defRPr b="0" i="0">
                <a:latin typeface="Oracle Sans Tab" panose="020B0503020204020204" pitchFamily="34" charset="0"/>
                <a:cs typeface="Oracle Sans Tab" panose="020B0503020204020204" pitchFamily="34" charset="0"/>
              </a:defRPr>
            </a:lvl1pPr>
          </a:lstStyle>
          <a:p>
            <a:pPr lvl="0"/>
            <a:r>
              <a:rPr lang="en-US" dirty="0"/>
              <a:t>Presenter’s Title</a:t>
            </a:r>
          </a:p>
        </p:txBody>
      </p:sp>
      <p:sp>
        <p:nvSpPr>
          <p:cNvPr id="12" name="Text Field">
            <a:extLst>
              <a:ext uri="{FF2B5EF4-FFF2-40B4-BE49-F238E27FC236}">
                <a16:creationId xmlns:a16="http://schemas.microsoft.com/office/drawing/2014/main" id="{4C3EFBCC-D097-4B40-B073-BD546422A415}"/>
              </a:ext>
            </a:extLst>
          </p:cNvPr>
          <p:cNvSpPr>
            <a:spLocks noGrp="1"/>
          </p:cNvSpPr>
          <p:nvPr>
            <p:ph type="body" sz="quarter" idx="36" hasCustomPrompt="1"/>
          </p:nvPr>
        </p:nvSpPr>
        <p:spPr>
          <a:xfrm>
            <a:off x="770400" y="4488155"/>
            <a:ext cx="6270468" cy="266291"/>
          </a:xfrm>
          <a:prstGeom prst="rect">
            <a:avLst/>
          </a:prstGeom>
          <a:noFill/>
        </p:spPr>
        <p:txBody>
          <a:bodyPr>
            <a:noAutofit/>
          </a:bodyPr>
          <a:lstStyle>
            <a:lvl1pPr>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3" name="Text Field 2">
            <a:extLst>
              <a:ext uri="{FF2B5EF4-FFF2-40B4-BE49-F238E27FC236}">
                <a16:creationId xmlns:a16="http://schemas.microsoft.com/office/drawing/2014/main" id="{B6FB745B-91F6-864B-AD64-B03EB003A4FA}"/>
              </a:ext>
            </a:extLst>
          </p:cNvPr>
          <p:cNvSpPr>
            <a:spLocks noGrp="1"/>
          </p:cNvSpPr>
          <p:nvPr>
            <p:ph type="body" sz="quarter" idx="37" hasCustomPrompt="1"/>
          </p:nvPr>
        </p:nvSpPr>
        <p:spPr>
          <a:xfrm>
            <a:off x="770400" y="4826484"/>
            <a:ext cx="6270468" cy="266400"/>
          </a:xfrm>
          <a:prstGeom prst="rect">
            <a:avLst/>
          </a:prstGeom>
          <a:noFill/>
        </p:spPr>
        <p:txBody>
          <a:bodyPr>
            <a:noAutofit/>
          </a:bodyPr>
          <a:lstStyle>
            <a:lvl1pPr>
              <a:defRPr b="0" i="0">
                <a:latin typeface="Oracle Sans Tab" panose="020B0503020204020204" pitchFamily="34" charset="0"/>
                <a:cs typeface="Oracle Sans Tab" panose="020B0503020204020204" pitchFamily="34" charset="0"/>
              </a:defRPr>
            </a:lvl1pPr>
          </a:lstStyle>
          <a:p>
            <a:pPr lvl="0"/>
            <a:r>
              <a:rPr lang="en-US" dirty="0"/>
              <a:t>Presenter’s Title</a:t>
            </a:r>
          </a:p>
        </p:txBody>
      </p:sp>
      <p:pic>
        <p:nvPicPr>
          <p:cNvPr id="19" name="OTag">
            <a:extLst>
              <a:ext uri="{FF2B5EF4-FFF2-40B4-BE49-F238E27FC236}">
                <a16:creationId xmlns:a16="http://schemas.microsoft.com/office/drawing/2014/main" id="{6AB52071-0B72-9A41-952C-3A2A8589C119}"/>
              </a:ext>
              <a:ext uri="{C183D7F6-B498-43B3-948B-1728B52AA6E4}">
                <adec:decorative xmlns=""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7546" y="6355080"/>
            <a:ext cx="502920" cy="502920"/>
          </a:xfrm>
          <a:prstGeom prst="rect">
            <a:avLst/>
          </a:prstGeom>
          <a:noFill/>
        </p:spPr>
      </p:pic>
      <p:sp>
        <p:nvSpPr>
          <p:cNvPr id="16" name="Text Field">
            <a:extLst>
              <a:ext uri="{FF2B5EF4-FFF2-40B4-BE49-F238E27FC236}">
                <a16:creationId xmlns:a16="http://schemas.microsoft.com/office/drawing/2014/main" id="{6E71F784-ABA6-5645-9677-19FD1F3341F9}"/>
              </a:ext>
            </a:extLst>
          </p:cNvPr>
          <p:cNvSpPr>
            <a:spLocks noGrp="1"/>
          </p:cNvSpPr>
          <p:nvPr>
            <p:ph type="body" sz="quarter" idx="39" hasCustomPrompt="1"/>
          </p:nvPr>
        </p:nvSpPr>
        <p:spPr>
          <a:xfrm>
            <a:off x="770400" y="5391217"/>
            <a:ext cx="6270468" cy="266291"/>
          </a:xfrm>
          <a:prstGeom prst="rect">
            <a:avLst/>
          </a:prstGeom>
          <a:noFill/>
        </p:spPr>
        <p:txBody>
          <a:bodyPr>
            <a:noAutofit/>
          </a:bodyPr>
          <a:lstStyle>
            <a:lvl1pPr>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7" name="Text Field 2">
            <a:extLst>
              <a:ext uri="{FF2B5EF4-FFF2-40B4-BE49-F238E27FC236}">
                <a16:creationId xmlns:a16="http://schemas.microsoft.com/office/drawing/2014/main" id="{97C1C910-360E-C843-A3D4-EA9DB85D7652}"/>
              </a:ext>
            </a:extLst>
          </p:cNvPr>
          <p:cNvSpPr>
            <a:spLocks noGrp="1"/>
          </p:cNvSpPr>
          <p:nvPr>
            <p:ph type="body" sz="quarter" idx="40" hasCustomPrompt="1"/>
          </p:nvPr>
        </p:nvSpPr>
        <p:spPr>
          <a:xfrm>
            <a:off x="770400" y="5729546"/>
            <a:ext cx="6270468" cy="266400"/>
          </a:xfrm>
          <a:prstGeom prst="rect">
            <a:avLst/>
          </a:prstGeom>
          <a:noFill/>
        </p:spPr>
        <p:txBody>
          <a:bodyPr>
            <a:noAutofit/>
          </a:bodyPr>
          <a:lstStyle>
            <a:lvl1pPr>
              <a:defRPr b="0" i="0">
                <a:latin typeface="Oracle Sans Tab" panose="020B0503020204020204" pitchFamily="34" charset="0"/>
                <a:cs typeface="Oracle Sans Tab" panose="020B0503020204020204" pitchFamily="34" charset="0"/>
              </a:defRPr>
            </a:lvl1pPr>
          </a:lstStyle>
          <a:p>
            <a:pPr lvl="0"/>
            <a:r>
              <a:rPr lang="en-US" dirty="0"/>
              <a:t>Presenter’s Title</a:t>
            </a:r>
          </a:p>
        </p:txBody>
      </p:sp>
    </p:spTree>
    <p:extLst>
      <p:ext uri="{BB962C8B-B14F-4D97-AF65-F5344CB8AC3E}">
        <p14:creationId xmlns:p14="http://schemas.microsoft.com/office/powerpoint/2010/main" val="2904508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Light - Title/Subtitle 1 Column">
    <p:bg>
      <p:bgPr>
        <a:solidFill>
          <a:schemeClr val="tx1"/>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70400" y="1009904"/>
            <a:ext cx="10671174" cy="330540"/>
          </a:xfrm>
          <a:prstGeom prst="rect">
            <a:avLst/>
          </a:prstGeom>
        </p:spPr>
        <p:txBody>
          <a:bodyPr lIns="0">
            <a:noAutofit/>
          </a:bodyPr>
          <a:lstStyle>
            <a:lvl1pPr marL="0" indent="0">
              <a:spcAft>
                <a:spcPts val="0"/>
              </a:spcAft>
              <a:buNone/>
              <a:defRPr sz="2000" b="0" i="0">
                <a:solidFill>
                  <a:schemeClr val="bg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70400" y="1686559"/>
            <a:ext cx="10671175" cy="4421631"/>
          </a:xfrm>
        </p:spPr>
        <p:txBody>
          <a:bodyPr/>
          <a:lstStyle>
            <a:lvl1pPr>
              <a:defRPr b="0" i="0">
                <a:solidFill>
                  <a:schemeClr val="bg1"/>
                </a:solidFill>
                <a:latin typeface="Oracle Sans Tab" panose="020B0503020204020204" pitchFamily="34" charset="0"/>
                <a:cs typeface="Oracle Sans Tab" panose="020B0503020204020204" pitchFamily="34" charset="0"/>
              </a:defRPr>
            </a:lvl1pPr>
            <a:lvl2pPr>
              <a:defRPr b="0" i="0">
                <a:solidFill>
                  <a:schemeClr val="bg1"/>
                </a:solidFill>
                <a:latin typeface="Oracle Sans Tab" panose="020B0503020204020204" pitchFamily="34" charset="0"/>
                <a:cs typeface="Oracle Sans Tab" panose="020B050302020402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a:xfrm>
            <a:off x="770399" y="182403"/>
            <a:ext cx="10671175" cy="822960"/>
          </a:xfrm>
        </p:spPr>
        <p:txBody>
          <a:bodyPr/>
          <a:lstStyle>
            <a:lvl1pPr>
              <a:defRPr b="1" i="0">
                <a:solidFill>
                  <a:schemeClr val="bg1"/>
                </a:solidFill>
                <a:latin typeface="Oracle Sans Tab" panose="020B0503020204020204" pitchFamily="34" charset="0"/>
              </a:defRPr>
            </a:lvl1pPr>
          </a:lstStyle>
          <a:p>
            <a:r>
              <a:rPr lang="en-US" dirty="0"/>
              <a:t>Title</a:t>
            </a:r>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lvl1pPr>
              <a:defRPr b="0" i="0">
                <a:latin typeface="Oracle Sans Tab" panose="020B0503020204020204" pitchFamily="34" charset="0"/>
              </a:defRPr>
            </a:lvl1pPr>
          </a:lstStyle>
          <a:p>
            <a:r>
              <a:rPr lang="en-US" dirty="0" smtClean="0"/>
              <a:t>Copyright © 2022  Oracle </a:t>
            </a:r>
            <a:r>
              <a:rPr lang="en-US" dirty="0"/>
              <a:t>and/or its affiliates.</a:t>
            </a:r>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lvl1pPr>
              <a:defRPr b="0" i="0">
                <a:latin typeface="Oracle Sans Tab" panose="020B0503020204020204" pitchFamily="34" charset="0"/>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23026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Pr>
        <a:solidFill>
          <a:srgbClr val="2A2F2F"/>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70400" y="1009904"/>
            <a:ext cx="10671174"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70400" y="1686559"/>
            <a:ext cx="10671175" cy="4421631"/>
          </a:xfrm>
        </p:spPr>
        <p:txBody>
          <a:bodyPr/>
          <a:lstStyle>
            <a:lvl1pPr>
              <a:defRPr b="0" i="0">
                <a:latin typeface="Oracle Sans Tab" panose="020B0503020204020204" pitchFamily="34" charset="0"/>
                <a:cs typeface="Oracle Sans Tab" panose="020B0503020204020204" pitchFamily="34" charset="0"/>
              </a:defRPr>
            </a:lvl1pPr>
            <a:lvl2pPr>
              <a:defRPr b="0" i="0">
                <a:latin typeface="Oracle Sans Tab" panose="020B0503020204020204" pitchFamily="34" charset="0"/>
                <a:cs typeface="Oracle Sans Tab" panose="020B0503020204020204" pitchFamily="34" charset="0"/>
              </a:defRPr>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a:xfrm>
            <a:off x="770399" y="182403"/>
            <a:ext cx="10671175" cy="822960"/>
          </a:xfrm>
        </p:spPr>
        <p:txBody>
          <a:bodyPr/>
          <a:lstStyle>
            <a:lvl1pPr>
              <a:defRPr b="1" i="0">
                <a:latin typeface="Oracle Sans Tab" panose="020B0503020204020204" pitchFamily="34" charset="0"/>
              </a:defRPr>
            </a:lvl1pPr>
          </a:lstStyle>
          <a:p>
            <a:r>
              <a:rPr lang="en-US" dirty="0"/>
              <a:t>Title</a:t>
            </a:r>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lvl1pPr>
              <a:defRPr b="0" i="0">
                <a:latin typeface="Oracle Sans Tab" panose="020B0503020204020204" pitchFamily="34" charset="0"/>
              </a:defRPr>
            </a:lvl1pPr>
          </a:lstStyle>
          <a:p>
            <a:r>
              <a:rPr lang="en-US" dirty="0" smtClean="0"/>
              <a:t>Copyright © 2022  Oracle </a:t>
            </a:r>
            <a:r>
              <a:rPr lang="en-US" dirty="0"/>
              <a:t>and/or its affiliates.</a:t>
            </a:r>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lvl1pPr>
              <a:defRPr b="0" i="0">
                <a:latin typeface="Oracle Sans Tab" panose="020B0503020204020204" pitchFamily="34" charset="0"/>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7584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ark - Title">
    <p:bg>
      <p:bgPr>
        <a:solidFill>
          <a:srgbClr val="2A2F2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EA6C2-4589-784C-A5E7-37FA618CF462}"/>
              </a:ext>
            </a:extLst>
          </p:cNvPr>
          <p:cNvSpPr>
            <a:spLocks noGrp="1"/>
          </p:cNvSpPr>
          <p:nvPr>
            <p:ph type="title" hasCustomPrompt="1"/>
          </p:nvPr>
        </p:nvSpPr>
        <p:spPr>
          <a:xfrm>
            <a:off x="770400" y="182403"/>
            <a:ext cx="10872960" cy="822960"/>
          </a:xfrm>
        </p:spPr>
        <p:txBody>
          <a:bodyPr/>
          <a:lstStyle>
            <a:lvl1pPr>
              <a:defRPr b="1" i="0">
                <a:solidFill>
                  <a:schemeClr val="bg1"/>
                </a:solidFill>
                <a:latin typeface="Oracle Sans Tab" panose="020B0503020204020204" pitchFamily="34" charset="0"/>
              </a:defRPr>
            </a:lvl1pPr>
          </a:lstStyle>
          <a:p>
            <a:r>
              <a:rPr lang="en-GB" dirty="0"/>
              <a:t>Title</a:t>
            </a:r>
            <a:endParaRPr lang="en-US" dirty="0"/>
          </a:p>
        </p:txBody>
      </p:sp>
      <p:sp>
        <p:nvSpPr>
          <p:cNvPr id="3" name="Slide Number Placeholder 2">
            <a:extLst>
              <a:ext uri="{FF2B5EF4-FFF2-40B4-BE49-F238E27FC236}">
                <a16:creationId xmlns:a16="http://schemas.microsoft.com/office/drawing/2014/main" id="{E83B665D-1DBE-4C4F-AB8C-BE4F6F84ED15}"/>
              </a:ext>
            </a:extLst>
          </p:cNvPr>
          <p:cNvSpPr>
            <a:spLocks noGrp="1"/>
          </p:cNvSpPr>
          <p:nvPr>
            <p:ph type="sldNum" sz="quarter" idx="10"/>
          </p:nvPr>
        </p:nvSpPr>
        <p:spPr/>
        <p:txBody>
          <a:bodyPr/>
          <a:lstStyle>
            <a:lvl1pPr>
              <a:defRPr b="0" i="0">
                <a:latin typeface="Oracle Sans Tab" panose="020B0503020204020204" pitchFamily="34" charset="0"/>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26301702-7584-BB49-AC81-09240CA5D1AC}"/>
              </a:ext>
            </a:extLst>
          </p:cNvPr>
          <p:cNvSpPr>
            <a:spLocks noGrp="1"/>
          </p:cNvSpPr>
          <p:nvPr>
            <p:ph type="ftr" sz="quarter" idx="11"/>
          </p:nvPr>
        </p:nvSpPr>
        <p:spPr/>
        <p:txBody>
          <a:bodyPr/>
          <a:lstStyle>
            <a:lvl1pPr>
              <a:defRPr b="0" i="0">
                <a:latin typeface="Oracle Sans Tab" panose="020B0503020204020204" pitchFamily="34" charset="0"/>
              </a:defRPr>
            </a:lvl1pPr>
          </a:lstStyle>
          <a:p>
            <a:r>
              <a:rPr lang="en-US" dirty="0" smtClean="0"/>
              <a:t>Copyright © 2022  Oracle </a:t>
            </a:r>
            <a:r>
              <a:rPr lang="en-US" dirty="0"/>
              <a:t>and/or its affiliates.</a:t>
            </a:r>
          </a:p>
        </p:txBody>
      </p:sp>
      <p:sp>
        <p:nvSpPr>
          <p:cNvPr id="13" name="Subtitle">
            <a:extLst>
              <a:ext uri="{FF2B5EF4-FFF2-40B4-BE49-F238E27FC236}">
                <a16:creationId xmlns:a16="http://schemas.microsoft.com/office/drawing/2014/main" id="{8C6A3CA8-5479-B24E-8237-1667005480BD}"/>
              </a:ext>
            </a:extLst>
          </p:cNvPr>
          <p:cNvSpPr>
            <a:spLocks noGrp="1"/>
          </p:cNvSpPr>
          <p:nvPr>
            <p:ph type="body" sz="quarter" idx="13" hasCustomPrompt="1"/>
          </p:nvPr>
        </p:nvSpPr>
        <p:spPr>
          <a:xfrm>
            <a:off x="770400" y="1009904"/>
            <a:ext cx="10872960" cy="330540"/>
          </a:xfrm>
          <a:prstGeom prst="rect">
            <a:avLst/>
          </a:prstGeom>
        </p:spPr>
        <p:txBody>
          <a:bodyPr lIns="0">
            <a:noAutofit/>
          </a:bodyPr>
          <a:lstStyle>
            <a:lvl1pPr marL="0" indent="0">
              <a:spcAft>
                <a:spcPts val="0"/>
              </a:spcAft>
              <a:buNone/>
              <a:defRPr sz="2000" b="0" i="0">
                <a:solidFill>
                  <a:schemeClr val="bg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Picture Placeholder 5">
            <a:extLst>
              <a:ext uri="{FF2B5EF4-FFF2-40B4-BE49-F238E27FC236}">
                <a16:creationId xmlns:a16="http://schemas.microsoft.com/office/drawing/2014/main" id="{E6E7F33F-FC62-384D-86FE-64CC2B35436D}"/>
              </a:ext>
            </a:extLst>
          </p:cNvPr>
          <p:cNvSpPr>
            <a:spLocks noGrp="1"/>
          </p:cNvSpPr>
          <p:nvPr>
            <p:ph type="pic" sz="quarter" idx="14"/>
          </p:nvPr>
        </p:nvSpPr>
        <p:spPr>
          <a:xfrm>
            <a:off x="1052996" y="1778828"/>
            <a:ext cx="1097280" cy="1097280"/>
          </a:xfrm>
          <a:prstGeom prst="ellipse">
            <a:avLst/>
          </a:prstGeom>
        </p:spPr>
        <p:txBody>
          <a:bodyPr/>
          <a:lstStyle/>
          <a:p>
            <a:endParaRPr lang="en-US"/>
          </a:p>
        </p:txBody>
      </p:sp>
    </p:spTree>
    <p:extLst>
      <p:ext uri="{BB962C8B-B14F-4D97-AF65-F5344CB8AC3E}">
        <p14:creationId xmlns:p14="http://schemas.microsoft.com/office/powerpoint/2010/main" val="162745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Light - Title/Subtitle 2 Column">
    <p:bg>
      <p:bgRef idx="1001">
        <a:schemeClr val="bg1"/>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84800"/>
            <a:ext cx="5084064" cy="4435251"/>
          </a:xfrm>
        </p:spPr>
        <p:txBody>
          <a:bodyPr/>
          <a:lstStyle>
            <a:lvl1pPr>
              <a:defRPr b="0" i="0">
                <a:latin typeface="Oracle Sans Tab" panose="020B0503020204020204" pitchFamily="34" charset="0"/>
                <a:cs typeface="Oracle Sans Tab" panose="020B0503020204020204" pitchFamily="34" charset="0"/>
              </a:defRPr>
            </a:lvl1pPr>
            <a:lvl2pPr>
              <a:defRPr b="0" i="0">
                <a:latin typeface="Oracle Sans Tab" panose="020B0503020204020204" pitchFamily="34" charset="0"/>
                <a:cs typeface="Oracle Sans Tab" panose="020B0503020204020204" pitchFamily="34" charset="0"/>
              </a:defRPr>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84800"/>
            <a:ext cx="5084064" cy="4435251"/>
          </a:xfrm>
        </p:spPr>
        <p:txBody>
          <a:bodyPr/>
          <a:lstStyle>
            <a:lvl1pPr>
              <a:defRPr b="0" i="0">
                <a:latin typeface="Oracle Sans Tab" panose="020B0503020204020204" pitchFamily="34" charset="0"/>
                <a:cs typeface="Oracle Sans Tab" panose="020B0503020204020204" pitchFamily="34" charset="0"/>
              </a:defRPr>
            </a:lvl1pPr>
            <a:lvl2pPr>
              <a:defRPr b="0" i="0">
                <a:latin typeface="Oracle Sans Tab" panose="020B0503020204020204" pitchFamily="34" charset="0"/>
                <a:cs typeface="Oracle Sans Tab" panose="020B0503020204020204" pitchFamily="34" charset="0"/>
              </a:defRPr>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a:xfrm>
            <a:off x="768875" y="182403"/>
            <a:ext cx="10681404" cy="822960"/>
          </a:xfrm>
        </p:spPr>
        <p:txBody>
          <a:bodyPr/>
          <a:lstStyle>
            <a:lvl1pPr>
              <a:defRPr b="1" i="0">
                <a:latin typeface="Oracle Sans Tab" panose="020B0503020204020204" pitchFamily="34" charset="0"/>
              </a:defRPr>
            </a:lvl1pPr>
          </a:lstStyle>
          <a:p>
            <a:r>
              <a:rPr lang="en-US" dirty="0"/>
              <a:t>Title</a:t>
            </a:r>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lvl1pPr>
              <a:defRPr b="0" i="0">
                <a:latin typeface="Oracle Sans Tab" panose="020B0503020204020204" pitchFamily="34" charset="0"/>
              </a:defRPr>
            </a:lvl1pPr>
          </a:lstStyle>
          <a:p>
            <a:r>
              <a:rPr lang="en-US" dirty="0" smtClean="0"/>
              <a:t>Copyright © 2022  Oracle </a:t>
            </a:r>
            <a:r>
              <a:rPr lang="en-US" dirty="0"/>
              <a:t>and/or its affiliates.</a:t>
            </a:r>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lvl1pPr>
              <a:defRPr b="0" i="0">
                <a:latin typeface="Oracle Sans Tab" panose="020B0503020204020204" pitchFamily="34" charset="0"/>
              </a:defRPr>
            </a:lvl1pPr>
          </a:lstStyle>
          <a:p>
            <a:fld id="{345D60D9-5372-5F40-9443-0F9AE5BDC3C8}" type="slidenum">
              <a:rPr lang="en-US" smtClean="0"/>
              <a:pPr/>
              <a:t>‹#›</a:t>
            </a:fld>
            <a:endParaRPr lang="en-US" dirty="0"/>
          </a:p>
        </p:txBody>
      </p:sp>
      <p:sp>
        <p:nvSpPr>
          <p:cNvPr id="10" name="Subtitle">
            <a:extLst>
              <a:ext uri="{FF2B5EF4-FFF2-40B4-BE49-F238E27FC236}">
                <a16:creationId xmlns:a16="http://schemas.microsoft.com/office/drawing/2014/main" id="{69A6EB0A-D7EF-2D41-9979-FF39A142CE4E}"/>
              </a:ext>
            </a:extLst>
          </p:cNvPr>
          <p:cNvSpPr>
            <a:spLocks noGrp="1"/>
          </p:cNvSpPr>
          <p:nvPr>
            <p:ph type="body" sz="quarter" idx="11" hasCustomPrompt="1"/>
          </p:nvPr>
        </p:nvSpPr>
        <p:spPr>
          <a:xfrm>
            <a:off x="770399" y="1009904"/>
            <a:ext cx="10679877"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2271894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Pr>
        <a:solidFill>
          <a:srgbClr val="2A2F2F"/>
        </a:solidFill>
        <a:effectLst/>
      </p:bgPr>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84800"/>
            <a:ext cx="5084064" cy="4435251"/>
          </a:xfrm>
        </p:spPr>
        <p:txBody>
          <a:bodyPr/>
          <a:lstStyle>
            <a:lvl1pPr>
              <a:defRPr b="0" i="0">
                <a:solidFill>
                  <a:schemeClr val="bg1"/>
                </a:solidFill>
                <a:latin typeface="Oracle Sans Tab" panose="020B0503020204020204" pitchFamily="34" charset="0"/>
                <a:cs typeface="Oracle Sans Tab" panose="020B0503020204020204" pitchFamily="34" charset="0"/>
              </a:defRPr>
            </a:lvl1pPr>
            <a:lvl2pPr>
              <a:defRPr b="0" i="0">
                <a:solidFill>
                  <a:schemeClr val="bg1"/>
                </a:solidFill>
                <a:latin typeface="Oracle Sans Tab" panose="020B0503020204020204" pitchFamily="34" charset="0"/>
                <a:cs typeface="Oracle Sans Tab" panose="020B050302020402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84800"/>
            <a:ext cx="5084064" cy="4435251"/>
          </a:xfrm>
        </p:spPr>
        <p:txBody>
          <a:bodyPr/>
          <a:lstStyle>
            <a:lvl1pPr>
              <a:defRPr b="0" i="0">
                <a:solidFill>
                  <a:schemeClr val="bg1"/>
                </a:solidFill>
                <a:latin typeface="Oracle Sans Tab" panose="020B0503020204020204" pitchFamily="34" charset="0"/>
                <a:cs typeface="Oracle Sans Tab" panose="020B0503020204020204" pitchFamily="34" charset="0"/>
              </a:defRPr>
            </a:lvl1pPr>
            <a:lvl2pPr>
              <a:defRPr b="0" i="0">
                <a:solidFill>
                  <a:schemeClr val="bg1"/>
                </a:solidFill>
                <a:latin typeface="Oracle Sans Tab" panose="020B0503020204020204" pitchFamily="34" charset="0"/>
                <a:cs typeface="Oracle Sans Tab" panose="020B050302020402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a:xfrm>
            <a:off x="768875" y="182403"/>
            <a:ext cx="10679866" cy="822960"/>
          </a:xfrm>
        </p:spPr>
        <p:txBody>
          <a:bodyPr/>
          <a:lstStyle>
            <a:lvl1pPr>
              <a:defRPr b="1" i="0">
                <a:solidFill>
                  <a:schemeClr val="bg1"/>
                </a:solidFill>
                <a:latin typeface="Oracle Sans Tab" panose="020B0503020204020204" pitchFamily="34" charset="0"/>
              </a:defRPr>
            </a:lvl1pPr>
          </a:lstStyle>
          <a:p>
            <a:r>
              <a:rPr lang="en-US" dirty="0"/>
              <a:t>Title</a:t>
            </a:r>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lvl1pPr>
              <a:defRPr b="0" i="0">
                <a:latin typeface="Oracle Sans Tab" panose="020B0503020204020204" pitchFamily="34" charset="0"/>
              </a:defRPr>
            </a:lvl1pPr>
          </a:lstStyle>
          <a:p>
            <a:r>
              <a:rPr lang="en-US" dirty="0" smtClean="0"/>
              <a:t>Copyright © 2022  Oracle </a:t>
            </a:r>
            <a:r>
              <a:rPr lang="en-US" dirty="0"/>
              <a:t>and/or its affiliates.</a:t>
            </a:r>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lvl1pPr>
              <a:defRPr b="0" i="0">
                <a:latin typeface="Oracle Sans Tab" panose="020B0503020204020204" pitchFamily="34" charset="0"/>
              </a:defRPr>
            </a:lvl1pPr>
          </a:lstStyle>
          <a:p>
            <a:fld id="{345D60D9-5372-5F40-9443-0F9AE5BDC3C8}" type="slidenum">
              <a:rPr lang="en-US" smtClean="0"/>
              <a:pPr/>
              <a:t>‹#›</a:t>
            </a:fld>
            <a:endParaRPr lang="en-US" dirty="0"/>
          </a:p>
        </p:txBody>
      </p:sp>
      <p:sp>
        <p:nvSpPr>
          <p:cNvPr id="10" name="Subtitle">
            <a:extLst>
              <a:ext uri="{FF2B5EF4-FFF2-40B4-BE49-F238E27FC236}">
                <a16:creationId xmlns:a16="http://schemas.microsoft.com/office/drawing/2014/main" id="{8644EBF5-1E8F-3C4A-B536-CBC67C301082}"/>
              </a:ext>
            </a:extLst>
          </p:cNvPr>
          <p:cNvSpPr>
            <a:spLocks noGrp="1"/>
          </p:cNvSpPr>
          <p:nvPr>
            <p:ph type="body" sz="quarter" idx="11" hasCustomPrompt="1"/>
          </p:nvPr>
        </p:nvSpPr>
        <p:spPr>
          <a:xfrm>
            <a:off x="770399" y="1009904"/>
            <a:ext cx="10679867" cy="330540"/>
          </a:xfrm>
          <a:prstGeom prst="rect">
            <a:avLst/>
          </a:prstGeom>
        </p:spPr>
        <p:txBody>
          <a:bodyPr lIns="0">
            <a:noAutofit/>
          </a:bodyPr>
          <a:lstStyle>
            <a:lvl1pPr marL="0" indent="0">
              <a:spcAft>
                <a:spcPts val="0"/>
              </a:spcAft>
              <a:buNone/>
              <a:defRPr sz="2000" b="0" i="0">
                <a:solidFill>
                  <a:schemeClr val="bg1"/>
                </a:solidFill>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3959032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border">
    <p:spTree>
      <p:nvGrpSpPr>
        <p:cNvPr id="1" name=""/>
        <p:cNvGrpSpPr/>
        <p:nvPr/>
      </p:nvGrpSpPr>
      <p:grpSpPr>
        <a:xfrm>
          <a:off x="0" y="0"/>
          <a:ext cx="0" cy="0"/>
          <a:chOff x="0" y="0"/>
          <a:chExt cx="0" cy="0"/>
        </a:xfrm>
      </p:grpSpPr>
      <p:pic>
        <p:nvPicPr>
          <p:cNvPr id="28" name="Picture 27" descr="A picture containing table, elephant, clothing&#10;&#10;Description automatically generated">
            <a:extLst>
              <a:ext uri="{FF2B5EF4-FFF2-40B4-BE49-F238E27FC236}">
                <a16:creationId xmlns:a16="http://schemas.microsoft.com/office/drawing/2014/main" id="{E7EFAFBA-C533-AF47-8C5A-87A1579768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A203EF7-0022-9042-AE87-EABCBB9B126E}"/>
              </a:ext>
            </a:extLst>
          </p:cNvPr>
          <p:cNvSpPr/>
          <p:nvPr userDrawn="1"/>
        </p:nvSpPr>
        <p:spPr>
          <a:xfrm>
            <a:off x="722371" y="587874"/>
            <a:ext cx="10747258" cy="5682253"/>
          </a:xfrm>
          <a:prstGeom prst="rect">
            <a:avLst/>
          </a:prstGeom>
          <a:solidFill>
            <a:srgbClr val="E0E2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88583B7E-CE5D-AD4D-B063-8E5D2E58D0EF}"/>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98697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Light - Title/Subtitle, Column with Picture">
    <p:bg>
      <p:bgPr>
        <a:solidFill>
          <a:srgbClr val="2A2F2F"/>
        </a:solidFill>
        <a:effectLst/>
      </p:bgPr>
    </p:bg>
    <p:spTree>
      <p:nvGrpSpPr>
        <p:cNvPr id="1" name=""/>
        <p:cNvGrpSpPr/>
        <p:nvPr/>
      </p:nvGrpSpPr>
      <p:grpSpPr>
        <a:xfrm>
          <a:off x="0" y="0"/>
          <a:ext cx="0" cy="0"/>
          <a:chOff x="0" y="0"/>
          <a:chExt cx="0" cy="0"/>
        </a:xfrm>
      </p:grpSpPr>
      <p:sp>
        <p:nvSpPr>
          <p:cNvPr id="112" name="Picture Placeholder 111">
            <a:extLst>
              <a:ext uri="{FF2B5EF4-FFF2-40B4-BE49-F238E27FC236}">
                <a16:creationId xmlns:a16="http://schemas.microsoft.com/office/drawing/2014/main" id="{B651D05F-8358-7147-9C36-839BC7633B26}"/>
              </a:ext>
            </a:extLst>
          </p:cNvPr>
          <p:cNvSpPr>
            <a:spLocks noGrp="1"/>
          </p:cNvSpPr>
          <p:nvPr>
            <p:ph type="pic" sz="quarter" idx="14" hasCustomPrompt="1"/>
          </p:nvPr>
        </p:nvSpPr>
        <p:spPr>
          <a:xfrm>
            <a:off x="6366215" y="1684799"/>
            <a:ext cx="5083200" cy="4435200"/>
          </a:xfrm>
        </p:spPr>
        <p:txBody>
          <a:bodyPr anchor="ctr"/>
          <a:lstStyle>
            <a:lvl1pPr algn="ctr">
              <a:defRPr b="0" i="0">
                <a:solidFill>
                  <a:schemeClr val="bg1"/>
                </a:solidFill>
                <a:latin typeface="Oracle Sans Tab" panose="020B0503020204020204" pitchFamily="34" charset="0"/>
                <a:cs typeface="Oracle Sans Tab" panose="020B0503020204020204" pitchFamily="34" charset="0"/>
              </a:defRPr>
            </a:lvl1pPr>
          </a:lstStyle>
          <a:p>
            <a:r>
              <a:rPr lang="en-US" dirty="0"/>
              <a:t>Click to add a picture</a:t>
            </a:r>
          </a:p>
        </p:txBody>
      </p:sp>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a:xfrm>
            <a:off x="768875" y="182403"/>
            <a:ext cx="10680540" cy="822960"/>
          </a:xfrm>
        </p:spPr>
        <p:txBody>
          <a:bodyPr/>
          <a:lstStyle>
            <a:lvl1pPr>
              <a:defRPr b="1" i="0">
                <a:solidFill>
                  <a:schemeClr val="bg1"/>
                </a:solidFill>
                <a:latin typeface="Oracle Sans Tab" panose="020B0503020204020204" pitchFamily="34" charset="0"/>
              </a:defRPr>
            </a:lvl1pPr>
          </a:lstStyle>
          <a:p>
            <a:r>
              <a:rPr lang="en-US" dirty="0"/>
              <a:t>Title</a:t>
            </a:r>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lvl1pPr>
              <a:defRPr b="0" i="0">
                <a:latin typeface="Oracle Sans Tab" panose="020B0503020204020204" pitchFamily="34" charset="0"/>
              </a:defRPr>
            </a:lvl1p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lvl1pPr>
              <a:defRPr b="0" i="0">
                <a:latin typeface="Oracle Sans Tab" panose="020B0503020204020204" pitchFamily="34" charset="0"/>
              </a:defRPr>
            </a:lvl1pPr>
          </a:lstStyle>
          <a:p>
            <a:fld id="{345D60D9-5372-5F40-9443-0F9AE5BDC3C8}" type="slidenum">
              <a:rPr lang="en-US" smtClean="0"/>
              <a:pPr/>
              <a:t>‹#›</a:t>
            </a:fld>
            <a:endParaRPr lang="en-US" dirty="0"/>
          </a:p>
        </p:txBody>
      </p:sp>
      <p:sp>
        <p:nvSpPr>
          <p:cNvPr id="7" name="Text Placeholder 6">
            <a:extLst>
              <a:ext uri="{FF2B5EF4-FFF2-40B4-BE49-F238E27FC236}">
                <a16:creationId xmlns:a16="http://schemas.microsoft.com/office/drawing/2014/main" id="{24A317D8-D053-EF4D-9A34-FCA18FF0BDA8}"/>
              </a:ext>
            </a:extLst>
          </p:cNvPr>
          <p:cNvSpPr>
            <a:spLocks noGrp="1"/>
          </p:cNvSpPr>
          <p:nvPr>
            <p:ph type="body" sz="quarter" idx="15"/>
          </p:nvPr>
        </p:nvSpPr>
        <p:spPr>
          <a:xfrm>
            <a:off x="770400" y="1684799"/>
            <a:ext cx="5083200" cy="4435200"/>
          </a:xfrm>
          <a:noFill/>
        </p:spPr>
        <p:txBody>
          <a:bodyPr vert="horz" lIns="0" tIns="0" rIns="0" bIns="0" rtlCol="0">
            <a:noAutofit/>
          </a:bodyPr>
          <a:lstStyle>
            <a:lvl1pPr>
              <a:defRPr lang="en-GB" b="0" i="0" dirty="0" smtClean="0">
                <a:solidFill>
                  <a:schemeClr val="bg1"/>
                </a:solidFill>
                <a:latin typeface="Oracle Sans Tab" panose="020B0503020204020204" pitchFamily="34" charset="0"/>
                <a:cs typeface="Oracle Sans Tab" panose="020B0503020204020204" pitchFamily="34" charset="0"/>
              </a:defRPr>
            </a:lvl1pPr>
            <a:lvl2pPr>
              <a:defRPr lang="en-GB" b="0" i="0" dirty="0" smtClean="0">
                <a:solidFill>
                  <a:schemeClr val="bg1"/>
                </a:solidFill>
                <a:latin typeface="Oracle Sans Tab" panose="020B0503020204020204" pitchFamily="34" charset="0"/>
                <a:cs typeface="Oracle Sans Tab" panose="020B0503020204020204" pitchFamily="34" charset="0"/>
              </a:defRPr>
            </a:lvl2pPr>
            <a:lvl3pPr>
              <a:defRPr lang="en-GB" dirty="0" smtClean="0">
                <a:solidFill>
                  <a:schemeClr val="bg1"/>
                </a:solidFill>
              </a:defRPr>
            </a:lvl3pPr>
            <a:lvl4pPr>
              <a:defRPr lang="en-GB" dirty="0" smtClean="0">
                <a:solidFill>
                  <a:schemeClr val="bg1"/>
                </a:solidFill>
              </a:defRPr>
            </a:lvl4pPr>
            <a:lvl5pPr>
              <a:defRPr lang="en-US" dirty="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Subtitle">
            <a:extLst>
              <a:ext uri="{FF2B5EF4-FFF2-40B4-BE49-F238E27FC236}">
                <a16:creationId xmlns:a16="http://schemas.microsoft.com/office/drawing/2014/main" id="{8C7FA660-C605-3F41-9AD7-6588E4352B9A}"/>
              </a:ext>
            </a:extLst>
          </p:cNvPr>
          <p:cNvSpPr>
            <a:spLocks noGrp="1"/>
          </p:cNvSpPr>
          <p:nvPr>
            <p:ph type="body" sz="quarter" idx="16" hasCustomPrompt="1"/>
          </p:nvPr>
        </p:nvSpPr>
        <p:spPr>
          <a:xfrm>
            <a:off x="770399" y="1009904"/>
            <a:ext cx="10679015" cy="330540"/>
          </a:xfrm>
          <a:prstGeom prst="rect">
            <a:avLst/>
          </a:prstGeom>
        </p:spPr>
        <p:txBody>
          <a:bodyPr lIns="0">
            <a:noAutofit/>
          </a:bodyPr>
          <a:lstStyle>
            <a:lvl1pPr marL="0" indent="0">
              <a:spcAft>
                <a:spcPts val="0"/>
              </a:spcAft>
              <a:buNone/>
              <a:defRPr sz="2000" b="0" i="0">
                <a:solidFill>
                  <a:schemeClr val="bg1"/>
                </a:solidFill>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286724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Light - Title/Subtitle with Graphic">
    <p:bg>
      <p:bgPr>
        <a:solidFill>
          <a:srgbClr val="2A2F2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FF4BC1-0386-BF49-A5EC-A01BD22F152C}"/>
              </a:ext>
            </a:extLst>
          </p:cNvPr>
          <p:cNvSpPr/>
          <p:nvPr userDrawn="1"/>
        </p:nvSpPr>
        <p:spPr>
          <a:xfrm>
            <a:off x="0" y="0"/>
            <a:ext cx="6098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84800"/>
            <a:ext cx="5084064" cy="4435251"/>
          </a:xfrm>
        </p:spPr>
        <p:txBody>
          <a:bodyPr/>
          <a:lstStyle>
            <a:lvl1pPr>
              <a:defRPr b="0" i="0">
                <a:solidFill>
                  <a:schemeClr val="tx2"/>
                </a:solidFill>
                <a:latin typeface="Oracle Sans Tab" panose="020B0503020204020204" pitchFamily="34" charset="0"/>
                <a:cs typeface="Oracle Sans Tab" panose="020B0503020204020204" pitchFamily="34" charset="0"/>
              </a:defRPr>
            </a:lvl1pPr>
            <a:lvl2pPr>
              <a:defRPr b="0" i="0">
                <a:solidFill>
                  <a:schemeClr val="tx2"/>
                </a:solidFill>
                <a:latin typeface="Oracle Sans Tab" panose="020B0503020204020204" pitchFamily="34" charset="0"/>
                <a:cs typeface="Oracle Sans Tab" panose="020B0503020204020204" pitchFamily="34" charset="0"/>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a:xfrm>
            <a:off x="768875" y="182403"/>
            <a:ext cx="5083200" cy="822960"/>
          </a:xfrm>
        </p:spPr>
        <p:txBody>
          <a:bodyPr/>
          <a:lstStyle>
            <a:lvl1pPr>
              <a:defRPr b="1" i="0">
                <a:solidFill>
                  <a:schemeClr val="tx2"/>
                </a:solidFill>
                <a:latin typeface="Oracle Sans Tab" panose="020B0503020204020204" pitchFamily="34" charset="0"/>
              </a:defRPr>
            </a:lvl1pPr>
          </a:lstStyle>
          <a:p>
            <a:r>
              <a:rPr lang="en-US" dirty="0"/>
              <a:t>Title</a:t>
            </a:r>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lvl1pPr>
              <a:defRPr b="0" i="0">
                <a:latin typeface="Oracle Sans Tab" panose="020B0503020204020204" pitchFamily="34" charset="0"/>
              </a:defRPr>
            </a:lvl1pPr>
          </a:lstStyle>
          <a:p>
            <a:r>
              <a:rPr lang="en-US" dirty="0" smtClean="0"/>
              <a:t>Copyright © 2022  Oracle </a:t>
            </a:r>
            <a:r>
              <a:rPr lang="en-US" dirty="0"/>
              <a:t>and/or its affiliates.</a:t>
            </a:r>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lvl1pPr>
              <a:defRPr b="0" i="0">
                <a:latin typeface="Oracle Sans Tab" panose="020B0503020204020204" pitchFamily="34" charset="0"/>
              </a:defRPr>
            </a:lvl1pPr>
          </a:lstStyle>
          <a:p>
            <a:fld id="{345D60D9-5372-5F40-9443-0F9AE5BDC3C8}" type="slidenum">
              <a:rPr lang="en-US" smtClean="0"/>
              <a:pPr/>
              <a:t>‹#›</a:t>
            </a:fld>
            <a:endParaRPr lang="en-US" dirty="0"/>
          </a:p>
        </p:txBody>
      </p:sp>
      <p:sp>
        <p:nvSpPr>
          <p:cNvPr id="10" name="Subtitle">
            <a:extLst>
              <a:ext uri="{FF2B5EF4-FFF2-40B4-BE49-F238E27FC236}">
                <a16:creationId xmlns:a16="http://schemas.microsoft.com/office/drawing/2014/main" id="{8644EBF5-1E8F-3C4A-B536-CBC67C301082}"/>
              </a:ext>
            </a:extLst>
          </p:cNvPr>
          <p:cNvSpPr>
            <a:spLocks noGrp="1"/>
          </p:cNvSpPr>
          <p:nvPr>
            <p:ph type="body" sz="quarter" idx="11" hasCustomPrompt="1"/>
          </p:nvPr>
        </p:nvSpPr>
        <p:spPr>
          <a:xfrm>
            <a:off x="770400" y="1009904"/>
            <a:ext cx="5083200" cy="330540"/>
          </a:xfrm>
          <a:prstGeom prst="rect">
            <a:avLst/>
          </a:prstGeom>
        </p:spPr>
        <p:txBody>
          <a:bodyPr lIns="0">
            <a:noAutofit/>
          </a:bodyPr>
          <a:lstStyle>
            <a:lvl1pPr marL="0" indent="0">
              <a:spcAft>
                <a:spcPts val="0"/>
              </a:spcAft>
              <a:buNone/>
              <a:defRPr sz="2000" b="0" i="0">
                <a:solidFill>
                  <a:schemeClr val="tx2"/>
                </a:solidFill>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4248252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ark - Section slide">
    <p:bg>
      <p:bgPr>
        <a:solidFill>
          <a:srgbClr val="323939"/>
        </a:solidFill>
        <a:effectLst/>
      </p:bgPr>
    </p:bg>
    <p:spTree>
      <p:nvGrpSpPr>
        <p:cNvPr id="1" name=""/>
        <p:cNvGrpSpPr/>
        <p:nvPr/>
      </p:nvGrpSpPr>
      <p:grpSpPr>
        <a:xfrm>
          <a:off x="0" y="0"/>
          <a:ext cx="0" cy="0"/>
          <a:chOff x="0" y="0"/>
          <a:chExt cx="0" cy="0"/>
        </a:xfrm>
      </p:grpSpPr>
      <p:sp>
        <p:nvSpPr>
          <p:cNvPr id="20" name="Picture Placeholder 4">
            <a:extLst>
              <a:ext uri="{FF2B5EF4-FFF2-40B4-BE49-F238E27FC236}">
                <a16:creationId xmlns:a16="http://schemas.microsoft.com/office/drawing/2014/main" id="{146A991F-0083-F648-AE7D-7A1EF9E6C217}"/>
              </a:ext>
            </a:extLst>
          </p:cNvPr>
          <p:cNvSpPr>
            <a:spLocks noGrp="1"/>
          </p:cNvSpPr>
          <p:nvPr>
            <p:ph type="pic" sz="quarter" idx="24" hasCustomPrompt="1"/>
          </p:nvPr>
        </p:nvSpPr>
        <p:spPr>
          <a:xfrm>
            <a:off x="6096000" y="0"/>
            <a:ext cx="6096000" cy="6858000"/>
          </a:xfrm>
        </p:spPr>
        <p:txBody>
          <a:bodyPr anchor="ctr"/>
          <a:lstStyle>
            <a:lvl1pPr algn="ctr">
              <a:defRPr b="0" i="0">
                <a:solidFill>
                  <a:schemeClr val="bg1"/>
                </a:solidFill>
                <a:latin typeface="Oracle Sans Tab" panose="020B0503020204020204" pitchFamily="34" charset="0"/>
                <a:cs typeface="Oracle Sans Tab" panose="020B0503020204020204" pitchFamily="34" charset="0"/>
              </a:defRPr>
            </a:lvl1pPr>
          </a:lstStyle>
          <a:p>
            <a:r>
              <a:rPr lang="en-US" dirty="0"/>
              <a:t>Click here to add picture</a:t>
            </a:r>
          </a:p>
        </p:txBody>
      </p:sp>
      <p:sp>
        <p:nvSpPr>
          <p:cNvPr id="19" name="Rectangle 18">
            <a:extLst>
              <a:ext uri="{FF2B5EF4-FFF2-40B4-BE49-F238E27FC236}">
                <a16:creationId xmlns:a16="http://schemas.microsoft.com/office/drawing/2014/main" id="{553D2CAE-82C4-184C-AD33-A8A153D0E042}"/>
              </a:ext>
            </a:extLst>
          </p:cNvPr>
          <p:cNvSpPr/>
          <p:nvPr userDrawn="1"/>
        </p:nvSpPr>
        <p:spPr>
          <a:xfrm>
            <a:off x="0" y="0"/>
            <a:ext cx="6098400" cy="6858000"/>
          </a:xfrm>
          <a:prstGeom prst="rect">
            <a:avLst/>
          </a:prstGeom>
          <a:solidFill>
            <a:srgbClr val="2A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a:xfrm>
            <a:off x="604800" y="3016800"/>
            <a:ext cx="4737600" cy="822960"/>
          </a:xfrm>
        </p:spPr>
        <p:txBody>
          <a:bodyPr/>
          <a:lstStyle>
            <a:lvl1pPr>
              <a:defRPr b="1" i="0">
                <a:solidFill>
                  <a:schemeClr val="bg1"/>
                </a:solidFill>
                <a:latin typeface="Oracle Sans Tab" panose="020B0503020204020204" pitchFamily="34" charset="0"/>
              </a:defRPr>
            </a:lvl1pPr>
          </a:lstStyle>
          <a:p>
            <a:r>
              <a:rPr lang="en-US" dirty="0"/>
              <a:t>Title</a:t>
            </a:r>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lvl1pPr>
              <a:defRPr b="0" i="0">
                <a:latin typeface="Oracle Sans Tab" panose="020B0503020204020204" pitchFamily="34" charset="0"/>
              </a:defRPr>
            </a:lvl1pPr>
          </a:lstStyle>
          <a:p>
            <a:r>
              <a:rPr lang="en-US" dirty="0" smtClean="0"/>
              <a:t>Copyright © 2022  Oracle </a:t>
            </a:r>
            <a:r>
              <a:rPr lang="en-US" dirty="0"/>
              <a:t>and/or its affiliates.</a:t>
            </a:r>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lvl1pPr>
              <a:defRPr b="0" i="0">
                <a:latin typeface="Oracle Sans Tab" panose="020B0503020204020204" pitchFamily="34" charset="0"/>
              </a:defRPr>
            </a:lvl1pPr>
          </a:lstStyle>
          <a:p>
            <a:fld id="{345D60D9-5372-5F40-9443-0F9AE5BDC3C8}" type="slidenum">
              <a:rPr lang="en-US" smtClean="0"/>
              <a:pPr/>
              <a:t>‹#›</a:t>
            </a:fld>
            <a:endParaRPr lang="en-US" dirty="0"/>
          </a:p>
        </p:txBody>
      </p:sp>
      <p:grpSp>
        <p:nvGrpSpPr>
          <p:cNvPr id="12" name="Group 11">
            <a:extLst>
              <a:ext uri="{FF2B5EF4-FFF2-40B4-BE49-F238E27FC236}">
                <a16:creationId xmlns:a16="http://schemas.microsoft.com/office/drawing/2014/main" id="{097E9E26-C99D-2747-B16E-0504D11FF9F9}"/>
              </a:ext>
            </a:extLst>
          </p:cNvPr>
          <p:cNvGrpSpPr/>
          <p:nvPr userDrawn="1"/>
        </p:nvGrpSpPr>
        <p:grpSpPr>
          <a:xfrm flipH="1">
            <a:off x="427808" y="499534"/>
            <a:ext cx="2699411" cy="950127"/>
            <a:chOff x="9616338" y="4717286"/>
            <a:chExt cx="2575662" cy="906570"/>
          </a:xfrm>
        </p:grpSpPr>
        <p:pic>
          <p:nvPicPr>
            <p:cNvPr id="17" name="Graphic 16">
              <a:extLst>
                <a:ext uri="{FF2B5EF4-FFF2-40B4-BE49-F238E27FC236}">
                  <a16:creationId xmlns:a16="http://schemas.microsoft.com/office/drawing/2014/main" id="{BD74A647-B170-4C4C-B38A-12CE19EE403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9616338" y="5192958"/>
              <a:ext cx="2415642" cy="430898"/>
            </a:xfrm>
            <a:prstGeom prst="rect">
              <a:avLst/>
            </a:prstGeom>
          </p:spPr>
        </p:pic>
        <p:pic>
          <p:nvPicPr>
            <p:cNvPr id="18" name="Graphic 17">
              <a:extLst>
                <a:ext uri="{FF2B5EF4-FFF2-40B4-BE49-F238E27FC236}">
                  <a16:creationId xmlns:a16="http://schemas.microsoft.com/office/drawing/2014/main" id="{C8CE2832-7E83-6B42-84FC-D7BADB9F46E5}"/>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rcRect t="25316" r="17909"/>
            <a:stretch/>
          </p:blipFill>
          <p:spPr>
            <a:xfrm>
              <a:off x="10275570" y="4717286"/>
              <a:ext cx="1916430" cy="311004"/>
            </a:xfrm>
            <a:prstGeom prst="rect">
              <a:avLst/>
            </a:prstGeom>
          </p:spPr>
        </p:pic>
      </p:grpSp>
    </p:spTree>
    <p:extLst>
      <p:ext uri="{BB962C8B-B14F-4D97-AF65-F5344CB8AC3E}">
        <p14:creationId xmlns:p14="http://schemas.microsoft.com/office/powerpoint/2010/main" val="17806518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ark - Divi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a:xfrm>
            <a:off x="770400" y="2682000"/>
            <a:ext cx="9536400" cy="1080000"/>
          </a:xfrm>
          <a:noFill/>
        </p:spPr>
        <p:txBody>
          <a:bodyPr vert="horz" lIns="0" tIns="0" rIns="0" bIns="0" rtlCol="0" anchor="b">
            <a:noAutofit/>
          </a:bodyPr>
          <a:lstStyle>
            <a:lvl1pPr>
              <a:defRPr lang="en-US" sz="4400" dirty="0">
                <a:solidFill>
                  <a:schemeClr val="accent2"/>
                </a:solidFill>
                <a:cs typeface="Oracle Sans Tab" panose="020B0503020204020204" pitchFamily="34" charset="0"/>
              </a:defRPr>
            </a:lvl1pPr>
          </a:lstStyle>
          <a:p>
            <a:pPr marL="0" marR="0" lvl="0" indent="0" fontAlgn="auto">
              <a:spcBef>
                <a:spcPts val="600"/>
              </a:spcBef>
              <a:spcAft>
                <a:spcPts val="0"/>
              </a:spcAft>
              <a:buClrTx/>
              <a:buSzTx/>
              <a:buFont typeface="System Font Regular"/>
              <a:tabLst/>
            </a:pPr>
            <a:r>
              <a:rPr lang="en-US" dirty="0"/>
              <a:t>Title</a:t>
            </a:r>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lvl1pPr>
              <a:defRPr b="0" i="0">
                <a:latin typeface="Oracle Sans Tab" panose="020B0503020204020204" pitchFamily="34" charset="0"/>
              </a:defRPr>
            </a:lvl1pPr>
          </a:lstStyle>
          <a:p>
            <a:r>
              <a:rPr lang="en-US" dirty="0" smtClean="0"/>
              <a:t>Copyright © 2022  Oracle </a:t>
            </a:r>
            <a:r>
              <a:rPr lang="en-US" dirty="0"/>
              <a:t>and/or its affiliates.</a:t>
            </a:r>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lvl1pPr>
              <a:defRPr b="0" i="0">
                <a:latin typeface="Oracle Sans Tab" panose="020B0503020204020204" pitchFamily="34" charset="0"/>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490207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Image slide">
    <p:bg>
      <p:bgPr>
        <a:solidFill>
          <a:srgbClr val="2A2F2F"/>
        </a:solidFill>
        <a:effectLst/>
      </p:bgPr>
    </p:bg>
    <p:spTree>
      <p:nvGrpSpPr>
        <p:cNvPr id="1" name=""/>
        <p:cNvGrpSpPr/>
        <p:nvPr/>
      </p:nvGrpSpPr>
      <p:grpSpPr>
        <a:xfrm>
          <a:off x="0" y="0"/>
          <a:ext cx="0" cy="0"/>
          <a:chOff x="0" y="0"/>
          <a:chExt cx="0" cy="0"/>
        </a:xfrm>
      </p:grpSpPr>
      <p:sp>
        <p:nvSpPr>
          <p:cNvPr id="112" name="Picture Placeholder 111">
            <a:extLst>
              <a:ext uri="{FF2B5EF4-FFF2-40B4-BE49-F238E27FC236}">
                <a16:creationId xmlns:a16="http://schemas.microsoft.com/office/drawing/2014/main" id="{B651D05F-8358-7147-9C36-839BC7633B26}"/>
              </a:ext>
            </a:extLst>
          </p:cNvPr>
          <p:cNvSpPr>
            <a:spLocks noGrp="1"/>
          </p:cNvSpPr>
          <p:nvPr>
            <p:ph type="pic" sz="quarter" idx="14" hasCustomPrompt="1"/>
          </p:nvPr>
        </p:nvSpPr>
        <p:spPr>
          <a:xfrm>
            <a:off x="0" y="0"/>
            <a:ext cx="12192000" cy="6858000"/>
          </a:xfrm>
        </p:spPr>
        <p:txBody>
          <a:bodyPr anchor="ctr"/>
          <a:lstStyle>
            <a:lvl1pPr algn="ctr">
              <a:defRPr b="0" i="0">
                <a:solidFill>
                  <a:schemeClr val="bg1"/>
                </a:solidFill>
                <a:latin typeface="Oracle Sans Tab" panose="020B0503020204020204" pitchFamily="34" charset="0"/>
                <a:cs typeface="Oracle Sans Tab" panose="020B0503020204020204" pitchFamily="34" charset="0"/>
              </a:defRPr>
            </a:lvl1pPr>
          </a:lstStyle>
          <a:p>
            <a:r>
              <a:rPr lang="en-US" dirty="0"/>
              <a:t>Click to add a picture</a:t>
            </a:r>
          </a:p>
        </p:txBody>
      </p:sp>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a:xfrm>
            <a:off x="768875" y="182403"/>
            <a:ext cx="9000000" cy="822960"/>
          </a:xfrm>
        </p:spPr>
        <p:txBody>
          <a:bodyPr/>
          <a:lstStyle>
            <a:lvl1pPr>
              <a:defRPr b="1" i="0">
                <a:solidFill>
                  <a:schemeClr val="bg1"/>
                </a:solidFill>
                <a:latin typeface="Oracle Sans Tab" panose="020B0503020204020204" pitchFamily="34" charset="0"/>
              </a:defRPr>
            </a:lvl1pPr>
          </a:lstStyle>
          <a:p>
            <a:r>
              <a:rPr lang="en-US" dirty="0"/>
              <a:t>Title</a:t>
            </a:r>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lvl1pPr>
              <a:defRPr b="0" i="0">
                <a:latin typeface="Oracle Sans Tab" panose="020B0503020204020204" pitchFamily="34" charset="0"/>
              </a:defRPr>
            </a:lvl1p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lvl1pPr>
              <a:defRPr b="0" i="0">
                <a:latin typeface="Oracle Sans Tab" panose="020B0503020204020204" pitchFamily="34" charset="0"/>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547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ark - Badge with text">
    <p:bg>
      <p:bgPr>
        <a:solidFill>
          <a:srgbClr val="2A2F2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a:xfrm>
            <a:off x="3665743" y="2182564"/>
            <a:ext cx="4608470" cy="355097"/>
          </a:xfrm>
          <a:noFill/>
        </p:spPr>
        <p:txBody>
          <a:bodyPr vert="horz" wrap="square" lIns="0" tIns="0" rIns="0" bIns="0" rtlCol="0">
            <a:spAutoFit/>
          </a:bodyPr>
          <a:lstStyle>
            <a:lvl1pPr>
              <a:defRPr lang="en-US" dirty="0">
                <a:solidFill>
                  <a:schemeClr val="bg1"/>
                </a:solidFill>
                <a:cs typeface="+mn-cs"/>
              </a:defRPr>
            </a:lvl1pPr>
          </a:lstStyle>
          <a:p>
            <a:pPr marL="9525" marR="0" lvl="0" indent="0" fontAlgn="auto">
              <a:spcBef>
                <a:spcPts val="600"/>
              </a:spcBef>
              <a:spcAft>
                <a:spcPts val="0"/>
              </a:spcAft>
              <a:buClrTx/>
              <a:buSzTx/>
              <a:buFont typeface="System Font Regular"/>
              <a:tabLst/>
            </a:pPr>
            <a:r>
              <a:rPr lang="en-US" dirty="0"/>
              <a:t>Title</a:t>
            </a:r>
          </a:p>
        </p:txBody>
      </p:sp>
      <p:sp>
        <p:nvSpPr>
          <p:cNvPr id="15" name="Oval 14">
            <a:extLst>
              <a:ext uri="{FF2B5EF4-FFF2-40B4-BE49-F238E27FC236}">
                <a16:creationId xmlns:a16="http://schemas.microsoft.com/office/drawing/2014/main" id="{096F98E2-AECD-F04E-8A71-A058A15C754F}"/>
              </a:ext>
            </a:extLst>
          </p:cNvPr>
          <p:cNvSpPr/>
          <p:nvPr userDrawn="1"/>
        </p:nvSpPr>
        <p:spPr>
          <a:xfrm>
            <a:off x="762000" y="2248540"/>
            <a:ext cx="2537554" cy="2537554"/>
          </a:xfrm>
          <a:prstGeom prst="ellipse">
            <a:avLst/>
          </a:prstGeom>
          <a:solidFill>
            <a:srgbClr val="A2AA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Oracle Sans Tab" panose="020B0503020204020204" pitchFamily="34" charset="0"/>
            </a:endParaRPr>
          </a:p>
        </p:txBody>
      </p:sp>
      <p:sp>
        <p:nvSpPr>
          <p:cNvPr id="17" name="Text Placeholder 27">
            <a:extLst>
              <a:ext uri="{FF2B5EF4-FFF2-40B4-BE49-F238E27FC236}">
                <a16:creationId xmlns:a16="http://schemas.microsoft.com/office/drawing/2014/main" id="{0CA9306C-8D14-F449-AA07-C1A05F301E8D}"/>
              </a:ext>
            </a:extLst>
          </p:cNvPr>
          <p:cNvSpPr>
            <a:spLocks noGrp="1"/>
          </p:cNvSpPr>
          <p:nvPr>
            <p:ph type="body" sz="quarter" idx="15"/>
          </p:nvPr>
        </p:nvSpPr>
        <p:spPr>
          <a:xfrm>
            <a:off x="3665743" y="3001590"/>
            <a:ext cx="4521600" cy="295915"/>
          </a:xfrm>
          <a:noFill/>
        </p:spPr>
        <p:txBody>
          <a:bodyPr wrap="square" lIns="0" tIns="0" rIns="0" bIns="0" rtlCol="0">
            <a:spAutoFit/>
          </a:bodyPr>
          <a:lstStyle>
            <a:lvl1pPr>
              <a:defRPr lang="en-GB" sz="2000" b="0" i="0" smtClean="0">
                <a:solidFill>
                  <a:schemeClr val="bg1"/>
                </a:solidFill>
                <a:latin typeface="Oracle Sans Tab" panose="020B0503020204020204" pitchFamily="34" charset="0"/>
                <a:cs typeface="Oracle Sans Tab" panose="020B0503020204020204" pitchFamily="34" charset="0"/>
              </a:defRPr>
            </a:lvl1pPr>
            <a:lvl2pPr>
              <a:defRPr lang="en-GB" dirty="0" smtClean="0">
                <a:cs typeface="+mn-cs"/>
              </a:defRPr>
            </a:lvl2pPr>
            <a:lvl3pPr>
              <a:defRPr lang="en-GB" sz="1800" dirty="0" smtClean="0">
                <a:latin typeface="+mn-lt"/>
                <a:cs typeface="+mn-cs"/>
              </a:defRPr>
            </a:lvl3pPr>
            <a:lvl4pPr>
              <a:defRPr lang="en-GB" sz="1800" dirty="0" smtClean="0">
                <a:latin typeface="+mn-lt"/>
                <a:cs typeface="+mn-cs"/>
              </a:defRPr>
            </a:lvl4pPr>
            <a:lvl5pPr>
              <a:defRPr lang="en-US" sz="1800" dirty="0">
                <a:latin typeface="+mn-lt"/>
                <a:cs typeface="+mn-cs"/>
              </a:defRPr>
            </a:lvl5pPr>
          </a:lstStyle>
          <a:p>
            <a:pPr marL="9525" lvl="0">
              <a:spcBef>
                <a:spcPts val="2400"/>
              </a:spcBef>
            </a:pPr>
            <a:r>
              <a:rPr lang="en-GB" dirty="0"/>
              <a:t>Click to edit Master text styles</a:t>
            </a:r>
            <a:endParaRPr lang="en-US" dirty="0"/>
          </a:p>
        </p:txBody>
      </p:sp>
      <p:sp>
        <p:nvSpPr>
          <p:cNvPr id="18" name="Picture Placeholder 32">
            <a:extLst>
              <a:ext uri="{FF2B5EF4-FFF2-40B4-BE49-F238E27FC236}">
                <a16:creationId xmlns:a16="http://schemas.microsoft.com/office/drawing/2014/main" id="{E627F235-81DA-7147-8BDE-DFBC68C19FD9}"/>
              </a:ext>
            </a:extLst>
          </p:cNvPr>
          <p:cNvSpPr>
            <a:spLocks noGrp="1" noChangeAspect="1"/>
          </p:cNvSpPr>
          <p:nvPr>
            <p:ph type="pic" sz="quarter" idx="16" hasCustomPrompt="1"/>
          </p:nvPr>
        </p:nvSpPr>
        <p:spPr>
          <a:xfrm>
            <a:off x="762000" y="2248876"/>
            <a:ext cx="2538200" cy="2536882"/>
          </a:xfrm>
        </p:spPr>
        <p:txBody>
          <a:bodyPr anchor="ctr"/>
          <a:lstStyle>
            <a:lvl1pPr algn="ctr">
              <a:defRPr b="0" i="0">
                <a:solidFill>
                  <a:schemeClr val="bg1"/>
                </a:solidFill>
                <a:latin typeface="Oracle Sans Tab" panose="020B0503020204020204" pitchFamily="34" charset="0"/>
                <a:cs typeface="Oracle Sans Tab" panose="020B0503020204020204" pitchFamily="34" charset="0"/>
              </a:defRPr>
            </a:lvl1pPr>
          </a:lstStyle>
          <a:p>
            <a:r>
              <a:rPr lang="en-US" dirty="0"/>
              <a:t>Picture</a:t>
            </a:r>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lvl1pPr>
              <a:defRPr b="0" i="0">
                <a:latin typeface="Oracle Sans Tab" panose="020B0503020204020204" pitchFamily="34" charset="0"/>
              </a:defRPr>
            </a:lvl1p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lvl1pPr>
              <a:defRPr b="0" i="0">
                <a:latin typeface="Oracle Sans Tab" panose="020B0503020204020204" pitchFamily="34" charset="0"/>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19187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ark - text">
    <p:bg>
      <p:bgPr>
        <a:solidFill>
          <a:srgbClr val="2A2F2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a:xfrm>
            <a:off x="3253922" y="1183957"/>
            <a:ext cx="5652000" cy="355097"/>
          </a:xfrm>
          <a:noFill/>
        </p:spPr>
        <p:txBody>
          <a:bodyPr vert="horz" wrap="square" lIns="0" tIns="0" rIns="0" bIns="0" rtlCol="0">
            <a:spAutoFit/>
          </a:bodyPr>
          <a:lstStyle>
            <a:lvl1pPr>
              <a:defRPr lang="en-US" dirty="0">
                <a:solidFill>
                  <a:schemeClr val="accent2"/>
                </a:solidFill>
                <a:cs typeface="+mn-cs"/>
              </a:defRPr>
            </a:lvl1pPr>
          </a:lstStyle>
          <a:p>
            <a:pPr marL="0" marR="0" lvl="0" indent="0" fontAlgn="auto">
              <a:spcBef>
                <a:spcPts val="600"/>
              </a:spcBef>
              <a:spcAft>
                <a:spcPts val="0"/>
              </a:spcAft>
              <a:buClrTx/>
              <a:buSzTx/>
              <a:buFont typeface="System Font Regular"/>
              <a:tabLst/>
            </a:pPr>
            <a:r>
              <a:rPr lang="en-US" dirty="0"/>
              <a:t>Title</a:t>
            </a:r>
          </a:p>
        </p:txBody>
      </p:sp>
      <p:sp>
        <p:nvSpPr>
          <p:cNvPr id="17" name="Text Placeholder 27">
            <a:extLst>
              <a:ext uri="{FF2B5EF4-FFF2-40B4-BE49-F238E27FC236}">
                <a16:creationId xmlns:a16="http://schemas.microsoft.com/office/drawing/2014/main" id="{0CA9306C-8D14-F449-AA07-C1A05F301E8D}"/>
              </a:ext>
            </a:extLst>
          </p:cNvPr>
          <p:cNvSpPr>
            <a:spLocks noGrp="1"/>
          </p:cNvSpPr>
          <p:nvPr>
            <p:ph type="body" sz="quarter" idx="15"/>
          </p:nvPr>
        </p:nvSpPr>
        <p:spPr>
          <a:xfrm>
            <a:off x="3253923" y="2154441"/>
            <a:ext cx="4521600" cy="295915"/>
          </a:xfrm>
          <a:noFill/>
        </p:spPr>
        <p:txBody>
          <a:bodyPr wrap="square" lIns="0" tIns="0" rIns="0" bIns="0" rtlCol="0">
            <a:spAutoFit/>
          </a:bodyPr>
          <a:lstStyle>
            <a:lvl1pPr>
              <a:defRPr lang="en-GB" sz="2000" b="0" i="0" smtClean="0">
                <a:solidFill>
                  <a:schemeClr val="bg1"/>
                </a:solidFill>
                <a:latin typeface="Oracle Sans Tab" panose="020B0503020204020204" pitchFamily="34" charset="0"/>
                <a:cs typeface="Oracle Sans Tab" panose="020B0503020204020204" pitchFamily="34" charset="0"/>
              </a:defRPr>
            </a:lvl1pPr>
            <a:lvl2pPr>
              <a:defRPr lang="en-GB" dirty="0" smtClean="0">
                <a:cs typeface="+mn-cs"/>
              </a:defRPr>
            </a:lvl2pPr>
            <a:lvl3pPr>
              <a:defRPr lang="en-GB" sz="1800" dirty="0" smtClean="0">
                <a:latin typeface="+mn-lt"/>
                <a:cs typeface="+mn-cs"/>
              </a:defRPr>
            </a:lvl3pPr>
            <a:lvl4pPr>
              <a:defRPr lang="en-GB" sz="1800" dirty="0" smtClean="0">
                <a:latin typeface="+mn-lt"/>
                <a:cs typeface="+mn-cs"/>
              </a:defRPr>
            </a:lvl4pPr>
            <a:lvl5pPr>
              <a:defRPr lang="en-US" sz="1800" dirty="0">
                <a:latin typeface="+mn-lt"/>
                <a:cs typeface="+mn-cs"/>
              </a:defRPr>
            </a:lvl5pPr>
          </a:lstStyle>
          <a:p>
            <a:pPr marL="9525" lvl="0">
              <a:spcBef>
                <a:spcPts val="2400"/>
              </a:spcBef>
            </a:pPr>
            <a:r>
              <a:rPr lang="en-GB" dirty="0"/>
              <a:t>Click to edit Master text styles</a:t>
            </a:r>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lvl1pPr>
              <a:defRPr b="0" i="0">
                <a:latin typeface="Oracle Sans Tab" panose="020B0503020204020204" pitchFamily="34" charset="0"/>
              </a:defRPr>
            </a:lvl1p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lvl1pPr>
              <a:defRPr b="0" i="0">
                <a:latin typeface="Oracle Sans Tab" panose="020B0503020204020204" pitchFamily="34" charset="0"/>
              </a:defRPr>
            </a:lvl1pPr>
          </a:lstStyle>
          <a:p>
            <a:fld id="{345D60D9-5372-5F40-9443-0F9AE5BDC3C8}" type="slidenum">
              <a:rPr lang="en-US" smtClean="0"/>
              <a:pPr/>
              <a:t>‹#›</a:t>
            </a:fld>
            <a:endParaRPr lang="en-US" dirty="0"/>
          </a:p>
        </p:txBody>
      </p:sp>
      <p:pic>
        <p:nvPicPr>
          <p:cNvPr id="11" name="Picture 10">
            <a:extLst>
              <a:ext uri="{FF2B5EF4-FFF2-40B4-BE49-F238E27FC236}">
                <a16:creationId xmlns:a16="http://schemas.microsoft.com/office/drawing/2014/main" id="{65185A4B-5792-714A-854A-B4C10CB383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888"/>
          <a:stretch/>
        </p:blipFill>
        <p:spPr>
          <a:xfrm>
            <a:off x="-1" y="716280"/>
            <a:ext cx="2892341" cy="5425440"/>
          </a:xfrm>
          <a:prstGeom prst="rect">
            <a:avLst/>
          </a:prstGeom>
        </p:spPr>
      </p:pic>
    </p:spTree>
    <p:extLst>
      <p:ext uri="{BB962C8B-B14F-4D97-AF65-F5344CB8AC3E}">
        <p14:creationId xmlns:p14="http://schemas.microsoft.com/office/powerpoint/2010/main" val="399717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Light - Data Texture 07 Blank">
    <p:bg>
      <p:bgPr>
        <a:solidFill>
          <a:srgbClr val="2A2F2F"/>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a:xfrm>
            <a:off x="1142366" y="770232"/>
            <a:ext cx="8568000" cy="824400"/>
          </a:xfrm>
          <a:noFill/>
        </p:spPr>
        <p:txBody>
          <a:bodyPr vert="horz" lIns="0" tIns="0" rIns="0" bIns="0" rtlCol="0" anchor="b">
            <a:noAutofit/>
          </a:bodyPr>
          <a:lstStyle>
            <a:lvl1pPr>
              <a:defRPr lang="en-US" dirty="0">
                <a:solidFill>
                  <a:schemeClr val="accent2"/>
                </a:solidFill>
              </a:defRPr>
            </a:lvl1pPr>
          </a:lstStyle>
          <a:p>
            <a:pPr marL="0" marR="0" lvl="0" indent="0" fontAlgn="auto">
              <a:spcAft>
                <a:spcPts val="0"/>
              </a:spcAft>
              <a:buClrTx/>
              <a:buSzTx/>
              <a:buFont typeface="System Font Regular"/>
              <a:tabLst/>
            </a:pPr>
            <a:r>
              <a:rPr lang="en-US" dirty="0"/>
              <a:t>Title</a:t>
            </a:r>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lvl1pPr>
              <a:defRPr b="0" i="0">
                <a:latin typeface="Oracle Sans Tab" panose="020B0503020204020204" pitchFamily="34" charset="0"/>
              </a:defRPr>
            </a:lvl1pPr>
          </a:lstStyle>
          <a:p>
            <a:r>
              <a:rPr lang="en-US" dirty="0" smtClean="0"/>
              <a:t>Copyright © 2022  Oracle </a:t>
            </a:r>
            <a:r>
              <a:rPr lang="en-US" dirty="0"/>
              <a:t>and/or its affiliates.</a:t>
            </a:r>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lvl1pPr>
              <a:defRPr b="0" i="0">
                <a:latin typeface="Oracle Sans Tab" panose="020B0503020204020204" pitchFamily="34" charset="0"/>
              </a:defRPr>
            </a:lvl1pPr>
          </a:lstStyle>
          <a:p>
            <a:fld id="{345D60D9-5372-5F40-9443-0F9AE5BDC3C8}" type="slidenum">
              <a:rPr lang="en-US" smtClean="0"/>
              <a:pPr/>
              <a:t>‹#›</a:t>
            </a:fld>
            <a:endParaRPr lang="en-US" dirty="0"/>
          </a:p>
        </p:txBody>
      </p:sp>
      <p:pic>
        <p:nvPicPr>
          <p:cNvPr id="9" name="OTag">
            <a:extLst>
              <a:ext uri="{FF2B5EF4-FFF2-40B4-BE49-F238E27FC236}">
                <a16:creationId xmlns:a16="http://schemas.microsoft.com/office/drawing/2014/main" id="{95985EA3-AEC1-9D4A-A916-4D4A28D5C0FE}"/>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1" name="Graphic 10">
            <a:extLst>
              <a:ext uri="{FF2B5EF4-FFF2-40B4-BE49-F238E27FC236}">
                <a16:creationId xmlns:a16="http://schemas.microsoft.com/office/drawing/2014/main" id="{B67240AB-5AFA-624F-AAFF-4A066287BD9C}"/>
              </a:ext>
            </a:extLst>
          </p:cNvPr>
          <p:cNvPicPr>
            <a:picLocks noChangeAspect="1"/>
          </p:cNvPicPr>
          <p:nvPr userDrawn="1"/>
        </p:nvPicPr>
        <p:blipFill>
          <a:blip r:embed="rId3" cstate="screen">
            <a:alphaModFix amt="21000"/>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14656" y="1678577"/>
            <a:ext cx="1089367" cy="927979"/>
          </a:xfrm>
          <a:prstGeom prst="rect">
            <a:avLst/>
          </a:prstGeom>
        </p:spPr>
      </p:pic>
      <p:sp>
        <p:nvSpPr>
          <p:cNvPr id="14" name="Text Placeholder 24">
            <a:extLst>
              <a:ext uri="{FF2B5EF4-FFF2-40B4-BE49-F238E27FC236}">
                <a16:creationId xmlns:a16="http://schemas.microsoft.com/office/drawing/2014/main" id="{DB8230A5-0429-4940-824B-AECBAE6CBFAE}"/>
              </a:ext>
            </a:extLst>
          </p:cNvPr>
          <p:cNvSpPr>
            <a:spLocks noGrp="1"/>
          </p:cNvSpPr>
          <p:nvPr>
            <p:ph type="body" sz="quarter" idx="14"/>
          </p:nvPr>
        </p:nvSpPr>
        <p:spPr>
          <a:xfrm>
            <a:off x="1141812" y="2281672"/>
            <a:ext cx="8568000" cy="369332"/>
          </a:xfrm>
        </p:spPr>
        <p:txBody>
          <a:bodyPr wrap="square" lIns="0" tIns="0" rIns="0" bIns="0">
            <a:spAutoFit/>
          </a:bodyPr>
          <a:lstStyle>
            <a:lvl1pPr>
              <a:lnSpc>
                <a:spcPct val="100000"/>
              </a:lnSpc>
              <a:defRPr lang="en-GB" sz="2400" b="0" i="0" dirty="0" smtClean="0">
                <a:solidFill>
                  <a:schemeClr val="bg1"/>
                </a:solidFill>
                <a:latin typeface="Oracle Sans Tab" panose="020B0503020204020204" pitchFamily="34" charset="0"/>
                <a:cs typeface="+mn-cs"/>
              </a:defRPr>
            </a:lvl1pPr>
            <a:lvl2pPr>
              <a:defRPr lang="en-GB" dirty="0" smtClean="0">
                <a:cs typeface="+mn-cs"/>
              </a:defRPr>
            </a:lvl2pPr>
            <a:lvl3pPr>
              <a:defRPr lang="en-GB" sz="1800" dirty="0" smtClean="0">
                <a:latin typeface="+mn-lt"/>
                <a:cs typeface="+mn-cs"/>
              </a:defRPr>
            </a:lvl3pPr>
            <a:lvl4pPr>
              <a:defRPr lang="en-GB" sz="1800" dirty="0" smtClean="0">
                <a:latin typeface="+mn-lt"/>
                <a:cs typeface="+mn-cs"/>
              </a:defRPr>
            </a:lvl4pPr>
            <a:lvl5pPr>
              <a:defRPr lang="en-US" sz="1800" dirty="0">
                <a:latin typeface="+mn-lt"/>
                <a:cs typeface="+mn-cs"/>
              </a:defRPr>
            </a:lvl5pPr>
          </a:lstStyle>
          <a:p>
            <a:pPr lvl="0"/>
            <a:r>
              <a:rPr lang="en-GB" dirty="0"/>
              <a:t>Click to edit Master text styles</a:t>
            </a:r>
            <a:endParaRPr lang="en-US" dirty="0"/>
          </a:p>
        </p:txBody>
      </p:sp>
      <p:sp>
        <p:nvSpPr>
          <p:cNvPr id="15" name="Text Placeholder 27">
            <a:extLst>
              <a:ext uri="{FF2B5EF4-FFF2-40B4-BE49-F238E27FC236}">
                <a16:creationId xmlns:a16="http://schemas.microsoft.com/office/drawing/2014/main" id="{F7442D66-760A-2942-B80A-923C591007E1}"/>
              </a:ext>
            </a:extLst>
          </p:cNvPr>
          <p:cNvSpPr>
            <a:spLocks noGrp="1"/>
          </p:cNvSpPr>
          <p:nvPr>
            <p:ph type="body" sz="quarter" idx="15" hasCustomPrompt="1"/>
          </p:nvPr>
        </p:nvSpPr>
        <p:spPr>
          <a:xfrm>
            <a:off x="1141813" y="4397509"/>
            <a:ext cx="3668400" cy="266400"/>
          </a:xfrm>
        </p:spPr>
        <p:txBody>
          <a:bodyPr/>
          <a:lstStyle>
            <a:lvl1pPr>
              <a:defRPr lang="en-GB" sz="1800" b="1" i="0" kern="1200" smtClean="0">
                <a:solidFill>
                  <a:schemeClr val="bg1"/>
                </a:solidFill>
                <a:latin typeface="Oracle Sans Tab" panose="020B0503020204020204" pitchFamily="34" charset="0"/>
                <a:ea typeface="+mn-ea"/>
                <a:cs typeface="Oracle Sans Tab" panose="020B0503020204020204" pitchFamily="34" charset="0"/>
              </a:defRPr>
            </a:lvl1pPr>
          </a:lstStyle>
          <a:p>
            <a:pPr lvl="0"/>
            <a:r>
              <a:rPr lang="en-GB" dirty="0"/>
              <a:t>Name</a:t>
            </a:r>
            <a:endParaRPr lang="en-US" dirty="0"/>
          </a:p>
        </p:txBody>
      </p:sp>
      <p:sp>
        <p:nvSpPr>
          <p:cNvPr id="16" name="Text Placeholder 27">
            <a:extLst>
              <a:ext uri="{FF2B5EF4-FFF2-40B4-BE49-F238E27FC236}">
                <a16:creationId xmlns:a16="http://schemas.microsoft.com/office/drawing/2014/main" id="{D717CF58-67AF-5E4E-A4F2-0CC880DD1E4D}"/>
              </a:ext>
            </a:extLst>
          </p:cNvPr>
          <p:cNvSpPr>
            <a:spLocks noGrp="1"/>
          </p:cNvSpPr>
          <p:nvPr>
            <p:ph type="body" sz="quarter" idx="16" hasCustomPrompt="1"/>
          </p:nvPr>
        </p:nvSpPr>
        <p:spPr>
          <a:xfrm>
            <a:off x="1141813" y="4735102"/>
            <a:ext cx="3666988" cy="371155"/>
          </a:xfrm>
        </p:spPr>
        <p:txBody>
          <a:bodyPr/>
          <a:lstStyle>
            <a:lvl1pPr>
              <a:defRPr lang="en-GB" sz="1800" b="0" i="0" kern="1200" smtClean="0">
                <a:solidFill>
                  <a:schemeClr val="bg1"/>
                </a:solidFill>
                <a:latin typeface="Oracle Sans Tab" panose="020B0503020204020204" pitchFamily="34" charset="0"/>
                <a:ea typeface="+mn-ea"/>
                <a:cs typeface="Oracle Sans Tab" panose="020B0503020204020204" pitchFamily="34" charset="0"/>
              </a:defRPr>
            </a:lvl1pPr>
          </a:lstStyle>
          <a:p>
            <a:pPr lvl="0"/>
            <a:r>
              <a:rPr lang="en-GB" dirty="0"/>
              <a:t>Position</a:t>
            </a:r>
            <a:endParaRPr lang="en-US" dirty="0"/>
          </a:p>
        </p:txBody>
      </p:sp>
    </p:spTree>
    <p:extLst>
      <p:ext uri="{BB962C8B-B14F-4D97-AF65-F5344CB8AC3E}">
        <p14:creationId xmlns:p14="http://schemas.microsoft.com/office/powerpoint/2010/main" val="3352321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800194-3B4F-684C-8ED4-7308350924FE}"/>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F809E12-CC60-6C46-A2BA-B42A882B3C90}"/>
              </a:ext>
            </a:extLst>
          </p:cNvPr>
          <p:cNvSpPr>
            <a:spLocks noGrp="1"/>
          </p:cNvSpPr>
          <p:nvPr>
            <p:ph type="ftr" sz="quarter" idx="11"/>
          </p:nvPr>
        </p:nvSpPr>
        <p:spPr/>
        <p:txBody>
          <a:bodyPr/>
          <a:lstStyle/>
          <a:p>
            <a:r>
              <a:rPr lang="en-US" dirty="0" smtClean="0"/>
              <a:t>Copyright © 2022  Oracle </a:t>
            </a:r>
            <a:r>
              <a:rPr lang="en-US" dirty="0"/>
              <a:t>and/or its affiliates.</a:t>
            </a:r>
          </a:p>
        </p:txBody>
      </p:sp>
      <p:sp>
        <p:nvSpPr>
          <p:cNvPr id="4" name="Slide Number Placeholder 3">
            <a:extLst>
              <a:ext uri="{FF2B5EF4-FFF2-40B4-BE49-F238E27FC236}">
                <a16:creationId xmlns:a16="http://schemas.microsoft.com/office/drawing/2014/main" id="{46EAAF1A-9A28-3E41-AEE3-EEEA05C8FF6E}"/>
              </a:ext>
            </a:extLst>
          </p:cNvPr>
          <p:cNvSpPr>
            <a:spLocks noGrp="1"/>
          </p:cNvSpPr>
          <p:nvPr>
            <p:ph type="sldNum" sz="quarter" idx="12"/>
          </p:nvPr>
        </p:nvSpPr>
        <p:spPr/>
        <p:txBody>
          <a:bodyPr/>
          <a:lstStyle/>
          <a:p>
            <a:fld id="{CD872F43-95FC-CF48-9418-78E946C8C741}" type="slidenum">
              <a:rPr lang="en-US" smtClean="0"/>
              <a:t>‹#›</a:t>
            </a:fld>
            <a:endParaRPr lang="en-US"/>
          </a:p>
        </p:txBody>
      </p:sp>
    </p:spTree>
    <p:extLst>
      <p:ext uri="{BB962C8B-B14F-4D97-AF65-F5344CB8AC3E}">
        <p14:creationId xmlns:p14="http://schemas.microsoft.com/office/powerpoint/2010/main" val="110154759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Light - Title 1 Column">
    <p:spTree>
      <p:nvGrpSpPr>
        <p:cNvPr id="1" name=""/>
        <p:cNvGrpSpPr/>
        <p:nvPr/>
      </p:nvGrpSpPr>
      <p:grpSpPr>
        <a:xfrm>
          <a:off x="0" y="0"/>
          <a:ext cx="0" cy="0"/>
          <a:chOff x="0" y="0"/>
          <a:chExt cx="0" cy="0"/>
        </a:xfrm>
      </p:grpSpPr>
      <p:pic>
        <p:nvPicPr>
          <p:cNvPr id="4" name="Data Texture Cloud"/>
          <p:cNvPicPr>
            <a:picLocks noChangeAspect="1"/>
          </p:cNvPicPr>
          <p:nvPr userDrawn="1"/>
        </p:nvPicPr>
        <p:blipFill>
          <a:blip r:embed="rId2" cstate="email">
            <a:alphaModFix amt="80000"/>
            <a:extLst>
              <a:ext uri="{28A0092B-C50C-407E-A947-70E740481C1C}">
                <a14:useLocalDpi xmlns:a14="http://schemas.microsoft.com/office/drawing/2010/main"/>
              </a:ext>
            </a:extLst>
          </a:blip>
          <a:srcRect r="48608"/>
          <a:stretch>
            <a:fillRect/>
          </a:stretch>
        </p:blipFill>
        <p:spPr bwMode="auto">
          <a:xfrm>
            <a:off x="9882188" y="520700"/>
            <a:ext cx="2309812" cy="1701800"/>
          </a:xfrm>
          <a:prstGeom prst="rect">
            <a:avLst/>
          </a:prstGeom>
          <a:noFill/>
          <a:ln>
            <a:noFill/>
          </a:ln>
          <a:extLst>
            <a:ext uri="{909E8E84-426E-40dd-AFC4-6F175D3DCCD1}">
              <a14:hiddenFill xmlns="" xmlns:a14="http://schemas.microsoft.com/office/drawing/2010/main">
                <a:solidFill>
                  <a:srgbClr val="FFFFFF">
                    <a:alpha val="79999"/>
                  </a:srgbClr>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OTag"/>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1182350" y="6354763"/>
            <a:ext cx="503238" cy="503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 name="Accent Mark"/>
          <p:cNvCxnSpPr>
            <a:cxnSpLocks/>
          </p:cNvCxnSpPr>
          <p:nvPr userDrawn="1"/>
        </p:nvCxnSpPr>
        <p:spPr>
          <a:xfrm flipH="1">
            <a:off x="768350" y="1584325"/>
            <a:ext cx="319088"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7" name="Abstract Pattern Strip"/>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0" y="0"/>
            <a:ext cx="12192000" cy="25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 Field"/>
          <p:cNvSpPr>
            <a:spLocks noGrp="1"/>
          </p:cNvSpPr>
          <p:nvPr>
            <p:ph type="body" sz="quarter" idx="12"/>
          </p:nvPr>
        </p:nvSpPr>
        <p:spPr>
          <a:xfrm>
            <a:off x="758952" y="1837944"/>
            <a:ext cx="10671048" cy="42611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itle"/>
          <p:cNvSpPr>
            <a:spLocks noGrp="1"/>
          </p:cNvSpPr>
          <p:nvPr>
            <p:ph type="title"/>
          </p:nvPr>
        </p:nvSpPr>
        <p:spPr>
          <a:xfrm>
            <a:off x="762000" y="508000"/>
            <a:ext cx="10671048" cy="822960"/>
          </a:xfrm>
        </p:spPr>
        <p:txBody>
          <a:bodyPr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lvl="0"/>
            <a:r>
              <a:rPr lang="en-US"/>
              <a:t>Click to edit Master title style</a:t>
            </a:r>
            <a:endParaRPr lang="en-US" dirty="0"/>
          </a:p>
        </p:txBody>
      </p:sp>
      <p:sp>
        <p:nvSpPr>
          <p:cNvPr id="8" name="Slide Number"/>
          <p:cNvSpPr>
            <a:spLocks noGrp="1"/>
          </p:cNvSpPr>
          <p:nvPr>
            <p:ph type="sldNum" sz="quarter" idx="13"/>
          </p:nvPr>
        </p:nvSpPr>
        <p:spPr/>
        <p:txBody>
          <a:bodyPr/>
          <a:lstStyle>
            <a:lvl1pPr>
              <a:defRPr/>
            </a:lvl1pPr>
          </a:lstStyle>
          <a:p>
            <a:fld id="{CCC54B37-DA0A-5245-ACF9-3EFAD9AC3A5E}" type="slidenum">
              <a:rPr lang="en-US"/>
              <a:pPr/>
              <a:t>‹#›</a:t>
            </a:fld>
            <a:endParaRPr lang="en-US"/>
          </a:p>
        </p:txBody>
      </p:sp>
      <p:sp>
        <p:nvSpPr>
          <p:cNvPr id="9" name="Footer"/>
          <p:cNvSpPr>
            <a:spLocks noGrp="1"/>
          </p:cNvSpPr>
          <p:nvPr>
            <p:ph type="ftr" sz="quarter" idx="14"/>
          </p:nvPr>
        </p:nvSpPr>
        <p:spPr/>
        <p:txBody>
          <a:bodyPr/>
          <a:lstStyle>
            <a:lvl1pPr>
              <a:defRPr/>
            </a:lvl1pPr>
          </a:lstStyle>
          <a:p>
            <a:r>
              <a:rPr lang="en-US" dirty="0" smtClean="0"/>
              <a:t>Copyright © 2022  Oracle </a:t>
            </a:r>
            <a:r>
              <a:rPr lang="en-US" dirty="0"/>
              <a:t>and/or its affiliates.</a:t>
            </a:r>
          </a:p>
        </p:txBody>
      </p:sp>
    </p:spTree>
    <p:extLst>
      <p:ext uri="{BB962C8B-B14F-4D97-AF65-F5344CB8AC3E}">
        <p14:creationId xmlns:p14="http://schemas.microsoft.com/office/powerpoint/2010/main" val="1412421709"/>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C190DBB-69E8-094F-9F7D-5D6A482AA94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p:txBody>
          <a:bodyPr/>
          <a:lstStyle/>
          <a:p>
            <a:r>
              <a:rPr lang="en-US" dirty="0" smtClean="0"/>
              <a:t>Copyright © 2022  Oracle </a:t>
            </a:r>
            <a:r>
              <a:rPr lang="en-US" dirty="0"/>
              <a:t>and/or its affiliates.</a:t>
            </a:r>
          </a:p>
        </p:txBody>
      </p:sp>
      <p:sp>
        <p:nvSpPr>
          <p:cNvPr id="4"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06784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Light Title-only ">
    <p:spTree>
      <p:nvGrpSpPr>
        <p:cNvPr id="1" name=""/>
        <p:cNvGrpSpPr/>
        <p:nvPr/>
      </p:nvGrpSpPr>
      <p:grpSpPr>
        <a:xfrm>
          <a:off x="0" y="0"/>
          <a:ext cx="0" cy="0"/>
          <a:chOff x="0" y="0"/>
          <a:chExt cx="0" cy="0"/>
        </a:xfrm>
      </p:grpSpPr>
      <p:pic>
        <p:nvPicPr>
          <p:cNvPr id="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37300" y="4508500"/>
            <a:ext cx="585470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07B599F-269A-4E45-BB4E-31A49D2385EB}"/>
              </a:ext>
            </a:extLst>
          </p:cNvPr>
          <p:cNvSpPr>
            <a:spLocks noGrp="1"/>
          </p:cNvSpPr>
          <p:nvPr>
            <p:ph type="title"/>
          </p:nvPr>
        </p:nvSpPr>
        <p:spPr>
          <a:xfrm>
            <a:off x="768096" y="783026"/>
            <a:ext cx="9887834" cy="844095"/>
          </a:xfrm>
        </p:spPr>
        <p:txBody>
          <a:bodyPr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lvl="0"/>
            <a:r>
              <a:rPr lang="en-US"/>
              <a:t>Click to edit Master title style</a:t>
            </a:r>
            <a:endParaRPr lang="en-US" dirty="0"/>
          </a:p>
        </p:txBody>
      </p:sp>
      <p:sp>
        <p:nvSpPr>
          <p:cNvPr id="7"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p:txBody>
          <a:bodyPr/>
          <a:lstStyle>
            <a:lvl1pPr>
              <a:defRPr/>
            </a:lvl1pPr>
          </a:lstStyle>
          <a:p>
            <a:pPr>
              <a:defRPr/>
            </a:pPr>
            <a:r>
              <a:rPr lang="en-US" dirty="0"/>
              <a:t>Confidential – </a:t>
            </a:r>
            <a:r>
              <a:rPr lang="en-US" dirty="0" smtClean="0"/>
              <a:t>© 2021 Oracle </a:t>
            </a:r>
            <a:r>
              <a:rPr lang="en-US" dirty="0"/>
              <a:t>Internal/Restricted/Highly Restricted</a:t>
            </a:r>
          </a:p>
        </p:txBody>
      </p:sp>
      <p:sp>
        <p:nvSpPr>
          <p:cNvPr id="8"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lvl1pPr>
              <a:defRPr/>
            </a:lvl1pPr>
          </a:lstStyle>
          <a:p>
            <a:pPr>
              <a:defRPr/>
            </a:pPr>
            <a:fld id="{4101A51E-3D55-4352-B448-79A3FCE6B961}" type="slidenum">
              <a:rPr lang="en-US"/>
              <a:pPr>
                <a:defRPr/>
              </a:pPr>
              <a:t>‹#›</a:t>
            </a:fld>
            <a:endParaRPr lang="en-US" dirty="0"/>
          </a:p>
        </p:txBody>
      </p:sp>
    </p:spTree>
    <p:extLst>
      <p:ext uri="{BB962C8B-B14F-4D97-AF65-F5344CB8AC3E}">
        <p14:creationId xmlns:p14="http://schemas.microsoft.com/office/powerpoint/2010/main" val="3051740248"/>
      </p:ext>
    </p:extLst>
  </p:cSld>
  <p:clrMapOvr>
    <a:masterClrMapping/>
  </p:clrMapOvr>
  <p:transitio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622301" y="1242485"/>
            <a:ext cx="10947400" cy="1831606"/>
          </a:xfrm>
        </p:spPr>
        <p:txBody>
          <a:bodyPr/>
          <a:lstStyle>
            <a:lvl1pPr>
              <a:spcBef>
                <a:spcPts val="900"/>
              </a:spcBef>
              <a:defRPr/>
            </a:lvl1pPr>
            <a:lvl2pPr>
              <a:spcBef>
                <a:spcPts val="900"/>
              </a:spcBef>
              <a:defRPr/>
            </a:lvl2pPr>
            <a:lvl3pPr marL="1280160" indent="-365760">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ustDataLst>
      <p:tags r:id="rId1"/>
    </p:custDataLst>
    <p:extLst>
      <p:ext uri="{BB962C8B-B14F-4D97-AF65-F5344CB8AC3E}">
        <p14:creationId xmlns:p14="http://schemas.microsoft.com/office/powerpoint/2010/main" val="1118763072"/>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30935746"/>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Light Title slide 2">
    <p:spTree>
      <p:nvGrpSpPr>
        <p:cNvPr id="1" name=""/>
        <p:cNvGrpSpPr/>
        <p:nvPr/>
      </p:nvGrpSpPr>
      <p:grpSpPr>
        <a:xfrm>
          <a:off x="0" y="0"/>
          <a:ext cx="0" cy="0"/>
          <a:chOff x="0" y="0"/>
          <a:chExt cx="0" cy="0"/>
        </a:xfrm>
      </p:grpSpPr>
      <p:pic>
        <p:nvPicPr>
          <p:cNvPr id="4" name="Graphic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5050" y="835025"/>
            <a:ext cx="132556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A picture containing container, basket&#10;&#10;Description automatically generated"/>
          <p:cNvPicPr>
            <a:picLocks noChangeAspect="1"/>
          </p:cNvPicPr>
          <p:nvPr/>
        </p:nvPicPr>
        <p:blipFill>
          <a:blip r:embed="rId3">
            <a:extLst>
              <a:ext uri="{28A0092B-C50C-407E-A947-70E740481C1C}">
                <a14:useLocalDpi xmlns:a14="http://schemas.microsoft.com/office/drawing/2010/main" val="0"/>
              </a:ext>
            </a:extLst>
          </a:blip>
          <a:srcRect r="21133"/>
          <a:stretch>
            <a:fillRect/>
          </a:stretch>
        </p:blipFill>
        <p:spPr bwMode="auto">
          <a:xfrm>
            <a:off x="7262813" y="223838"/>
            <a:ext cx="4929187"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A picture containing music, black&#10;&#10;Description automatically generated"/>
          <p:cNvPicPr>
            <a:picLocks noChangeAspect="1"/>
          </p:cNvPicPr>
          <p:nvPr/>
        </p:nvPicPr>
        <p:blipFill>
          <a:blip r:embed="rId4">
            <a:extLst>
              <a:ext uri="{28A0092B-C50C-407E-A947-70E740481C1C}">
                <a14:useLocalDpi xmlns:a14="http://schemas.microsoft.com/office/drawing/2010/main" val="0"/>
              </a:ext>
            </a:extLst>
          </a:blip>
          <a:srcRect l="14005" b="27844"/>
          <a:stretch>
            <a:fillRect/>
          </a:stretch>
        </p:blipFill>
        <p:spPr bwMode="auto">
          <a:xfrm>
            <a:off x="0" y="5667375"/>
            <a:ext cx="38068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DD9CD23F-B20E-499B-9C1E-B99F1B32803A}"/>
              </a:ext>
            </a:extLst>
          </p:cNvPr>
          <p:cNvSpPr/>
          <p:nvPr/>
        </p:nvSpPr>
        <p:spPr>
          <a:xfrm>
            <a:off x="11356975" y="5494338"/>
            <a:ext cx="101600" cy="539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smtClean="0"/>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smtClean="0"/>
              <a:t>Edit Master text styles</a:t>
            </a:r>
          </a:p>
        </p:txBody>
      </p:sp>
      <p:sp>
        <p:nvSpPr>
          <p:cNvPr id="9" name="Footer Placeholder 2">
            <a:extLst>
              <a:ext uri="{FF2B5EF4-FFF2-40B4-BE49-F238E27FC236}">
                <a16:creationId xmlns:a16="http://schemas.microsoft.com/office/drawing/2014/main" id="{958DF406-0086-41A3-9977-669EBDA12141}"/>
              </a:ext>
            </a:extLst>
          </p:cNvPr>
          <p:cNvSpPr>
            <a:spLocks noGrp="1"/>
          </p:cNvSpPr>
          <p:nvPr>
            <p:ph type="ftr" sz="quarter" idx="16"/>
          </p:nvPr>
        </p:nvSpPr>
        <p:spPr/>
        <p:txBody>
          <a:bodyPr/>
          <a:lstStyle>
            <a:lvl1pPr>
              <a:defRPr/>
            </a:lvl1pPr>
          </a:lstStyle>
          <a:p>
            <a:pPr>
              <a:defRPr/>
            </a:pPr>
            <a:r>
              <a:rPr lang="en-US" dirty="0" smtClean="0"/>
              <a:t>© 2021 Oracle</a:t>
            </a:r>
            <a:endParaRPr lang="en-US" dirty="0"/>
          </a:p>
        </p:txBody>
      </p:sp>
      <p:sp>
        <p:nvSpPr>
          <p:cNvPr id="10" name="Slide Number Placeholder 3">
            <a:extLst>
              <a:ext uri="{FF2B5EF4-FFF2-40B4-BE49-F238E27FC236}">
                <a16:creationId xmlns:a16="http://schemas.microsoft.com/office/drawing/2014/main" id="{E8453E6C-3F22-4EB7-A2A6-4B93AD63B5EB}"/>
              </a:ext>
            </a:extLst>
          </p:cNvPr>
          <p:cNvSpPr>
            <a:spLocks noGrp="1"/>
          </p:cNvSpPr>
          <p:nvPr>
            <p:ph type="sldNum" sz="quarter" idx="17"/>
          </p:nvPr>
        </p:nvSpPr>
        <p:spPr/>
        <p:txBody>
          <a:bodyPr/>
          <a:lstStyle>
            <a:lvl1pPr>
              <a:defRPr/>
            </a:lvl1pPr>
          </a:lstStyle>
          <a:p>
            <a:pPr>
              <a:defRPr/>
            </a:pPr>
            <a:fld id="{E512E067-8BE2-45A0-8DDB-F42273211E6F}" type="slidenum">
              <a:rPr lang="en-US"/>
              <a:pPr>
                <a:defRPr/>
              </a:pPr>
              <a:t>‹#›</a:t>
            </a:fld>
            <a:endParaRPr lang="en-US" dirty="0"/>
          </a:p>
        </p:txBody>
      </p:sp>
    </p:spTree>
    <p:extLst>
      <p:ext uri="{BB962C8B-B14F-4D97-AF65-F5344CB8AC3E}">
        <p14:creationId xmlns:p14="http://schemas.microsoft.com/office/powerpoint/2010/main" val="844254622"/>
      </p:ext>
    </p:extLst>
  </p:cSld>
  <p:clrMapOvr>
    <a:masterClrMapping/>
  </p:clrMapOvr>
  <p:transition spd="med">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207973081"/>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Dark - Title">
    <p:bg>
      <p:bgPr>
        <a:solidFill>
          <a:srgbClr val="494D53"/>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p:blipFill>
        <p:spPr bwMode="invGray">
          <a:xfrm>
            <a:off x="944949" y="387808"/>
            <a:ext cx="1524893" cy="320039"/>
          </a:xfrm>
          <a:prstGeom prst="rect">
            <a:avLst/>
          </a:prstGeom>
        </p:spPr>
      </p:pic>
      <p:sp>
        <p:nvSpPr>
          <p:cNvPr id="16" name="Rectangle 15">
            <a:extLst>
              <a:ext uri="{FF2B5EF4-FFF2-40B4-BE49-F238E27FC236}">
                <a16:creationId xmlns:a16="http://schemas.microsoft.com/office/drawing/2014/main" id="{9D87E9F9-2A9C-464B-966D-2FD51D54B018}"/>
              </a:ext>
            </a:extLst>
          </p:cNvPr>
          <p:cNvSpPr/>
          <p:nvPr userDrawn="1"/>
        </p:nvSpPr>
        <p:spPr bwMode="gray">
          <a:xfrm>
            <a:off x="0" y="0"/>
            <a:ext cx="176463" cy="6858000"/>
          </a:xfrm>
          <a:prstGeom prst="rect">
            <a:avLst/>
          </a:prstGeom>
          <a:solidFill>
            <a:srgbClr val="B3955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TextBox 14">
            <a:extLst>
              <a:ext uri="{FF2B5EF4-FFF2-40B4-BE49-F238E27FC236}">
                <a16:creationId xmlns:a16="http://schemas.microsoft.com/office/drawing/2014/main" id="{141C9BBA-C76B-3B4C-B1E8-EE8726279AC0}"/>
              </a:ext>
            </a:extLst>
          </p:cNvPr>
          <p:cNvSpPr txBox="1"/>
          <p:nvPr userDrawn="1"/>
        </p:nvSpPr>
        <p:spPr>
          <a:xfrm>
            <a:off x="1009164" y="975510"/>
            <a:ext cx="5222960" cy="1079626"/>
          </a:xfrm>
          <a:prstGeom prst="rect">
            <a:avLst/>
          </a:prstGeom>
          <a:noFill/>
        </p:spPr>
        <p:txBody>
          <a:bodyPr wrap="square" lIns="0" tIns="0" rIns="0" bIns="0" rtlCol="0">
            <a:noAutofit/>
          </a:bodyPr>
          <a:lstStyle/>
          <a:p>
            <a:pPr>
              <a:lnSpc>
                <a:spcPct val="90000"/>
              </a:lnSpc>
            </a:pPr>
            <a:r>
              <a:rPr lang="en-US" sz="3800" b="1" dirty="0">
                <a:solidFill>
                  <a:schemeClr val="tx1"/>
                </a:solidFill>
                <a:latin typeface="Oracle Sans" panose="020B0503020204020204" pitchFamily="34" charset="0"/>
                <a:cs typeface="Oracle Sans" panose="020B0503020204020204" pitchFamily="34" charset="0"/>
              </a:rPr>
              <a:t>Developer Live</a:t>
            </a:r>
          </a:p>
          <a:p>
            <a:pPr>
              <a:spcBef>
                <a:spcPts val="500"/>
              </a:spcBef>
            </a:pPr>
            <a:r>
              <a:rPr lang="en-US" sz="1600" b="1" dirty="0">
                <a:solidFill>
                  <a:srgbClr val="F0CC71"/>
                </a:solidFill>
                <a:latin typeface="Oracle Sans Semi Bold" panose="020B0503020204020204" pitchFamily="34" charset="0"/>
                <a:cs typeface="Oracle Sans Semi Bold" panose="020B0503020204020204" pitchFamily="34" charset="0"/>
              </a:rPr>
              <a:t>APP DEV WITH ORACLE DATABASE</a:t>
            </a:r>
          </a:p>
        </p:txBody>
      </p:sp>
      <p:pic>
        <p:nvPicPr>
          <p:cNvPr id="27" name="Imagen 5">
            <a:extLst>
              <a:ext uri="{FF2B5EF4-FFF2-40B4-BE49-F238E27FC236}">
                <a16:creationId xmlns:a16="http://schemas.microsoft.com/office/drawing/2014/main" id="{157929B8-D5E5-AC42-AC3D-113DA37D426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7086600"/>
          </a:xfrm>
          <a:prstGeom prst="rect">
            <a:avLst/>
          </a:prstGeom>
        </p:spPr>
      </p:pic>
      <p:pic>
        <p:nvPicPr>
          <p:cNvPr id="28" name="Imagen 8">
            <a:extLst>
              <a:ext uri="{FF2B5EF4-FFF2-40B4-BE49-F238E27FC236}">
                <a16:creationId xmlns:a16="http://schemas.microsoft.com/office/drawing/2014/main" id="{8BCE5C47-D155-9C44-B785-651A56F34F7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57340" y="0"/>
            <a:ext cx="7613650" cy="7086600"/>
          </a:xfrm>
          <a:prstGeom prst="rect">
            <a:avLst/>
          </a:prstGeom>
        </p:spPr>
      </p:pic>
      <p:pic>
        <p:nvPicPr>
          <p:cNvPr id="29" name="Imagen 16">
            <a:extLst>
              <a:ext uri="{FF2B5EF4-FFF2-40B4-BE49-F238E27FC236}">
                <a16:creationId xmlns:a16="http://schemas.microsoft.com/office/drawing/2014/main" id="{4462D2BF-0508-F940-AEE7-DDCD46AF2E2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flipV="1">
            <a:off x="9180094" y="660669"/>
            <a:ext cx="2768143" cy="647464"/>
          </a:xfrm>
          <a:prstGeom prst="rect">
            <a:avLst/>
          </a:prstGeom>
        </p:spPr>
      </p:pic>
      <p:pic>
        <p:nvPicPr>
          <p:cNvPr id="30" name="Imagen 20">
            <a:extLst>
              <a:ext uri="{FF2B5EF4-FFF2-40B4-BE49-F238E27FC236}">
                <a16:creationId xmlns:a16="http://schemas.microsoft.com/office/drawing/2014/main" id="{2D685447-2828-964F-B9A9-51DA7E239A29}"/>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flipV="1">
            <a:off x="5807632" y="4938813"/>
            <a:ext cx="2966577" cy="719469"/>
          </a:xfrm>
          <a:prstGeom prst="rect">
            <a:avLst/>
          </a:prstGeom>
        </p:spPr>
      </p:pic>
      <p:pic>
        <p:nvPicPr>
          <p:cNvPr id="31" name="Picture 30">
            <a:extLst>
              <a:ext uri="{FF2B5EF4-FFF2-40B4-BE49-F238E27FC236}">
                <a16:creationId xmlns:a16="http://schemas.microsoft.com/office/drawing/2014/main" id="{829888D8-7E85-0642-90DC-65609B7C15F0}"/>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94405" y="660669"/>
            <a:ext cx="2398153" cy="734918"/>
          </a:xfrm>
          <a:prstGeom prst="rect">
            <a:avLst/>
          </a:prstGeom>
        </p:spPr>
      </p:pic>
      <p:sp>
        <p:nvSpPr>
          <p:cNvPr id="32" name="Rectangle 21">
            <a:extLst>
              <a:ext uri="{FF2B5EF4-FFF2-40B4-BE49-F238E27FC236}">
                <a16:creationId xmlns:a16="http://schemas.microsoft.com/office/drawing/2014/main" id="{046D612B-8872-2640-9AD7-B7ECF42CA49C}"/>
              </a:ext>
            </a:extLst>
          </p:cNvPr>
          <p:cNvSpPr/>
          <p:nvPr userDrawn="1"/>
        </p:nvSpPr>
        <p:spPr>
          <a:xfrm>
            <a:off x="1033096" y="5869217"/>
            <a:ext cx="2970399" cy="307777"/>
          </a:xfrm>
          <a:prstGeom prst="rect">
            <a:avLst/>
          </a:prstGeom>
        </p:spPr>
        <p:txBody>
          <a:bodyPr wrap="square" lIns="0" tIns="0" rIns="0" bIns="0">
            <a:spAutoFit/>
          </a:bodyPr>
          <a:lstStyle/>
          <a:p>
            <a:r>
              <a:rPr lang="en-US" sz="2000" b="1" dirty="0">
                <a:solidFill>
                  <a:srgbClr val="F0CC71"/>
                </a:solidFill>
                <a:latin typeface="Oracle Sans" panose="020B0503020204020204" pitchFamily="34" charset="0"/>
                <a:cs typeface="Oracle Sans" panose="020B0503020204020204" pitchFamily="34" charset="0"/>
              </a:rPr>
              <a:t>#</a:t>
            </a:r>
            <a:r>
              <a:rPr lang="en-US" sz="2000" b="1" dirty="0" err="1">
                <a:solidFill>
                  <a:srgbClr val="F0CC71"/>
                </a:solidFill>
                <a:latin typeface="Oracle Sans" panose="020B0503020204020204" pitchFamily="34" charset="0"/>
                <a:cs typeface="Oracle Sans" panose="020B0503020204020204" pitchFamily="34" charset="0"/>
              </a:rPr>
              <a:t>OracleDevLive</a:t>
            </a:r>
            <a:endParaRPr lang="en-US" sz="2000" b="1" dirty="0">
              <a:solidFill>
                <a:srgbClr val="F0CC71"/>
              </a:solidFill>
              <a:latin typeface="Oracle Sans" panose="020B0503020204020204" pitchFamily="34" charset="0"/>
              <a:cs typeface="Oracle Sans" panose="020B0503020204020204" pitchFamily="34" charset="0"/>
            </a:endParaRPr>
          </a:p>
        </p:txBody>
      </p:sp>
      <p:sp>
        <p:nvSpPr>
          <p:cNvPr id="33" name="TextBox 32">
            <a:extLst>
              <a:ext uri="{FF2B5EF4-FFF2-40B4-BE49-F238E27FC236}">
                <a16:creationId xmlns:a16="http://schemas.microsoft.com/office/drawing/2014/main" id="{B7047404-1F6B-1648-AB67-0A3FA06DF351}"/>
              </a:ext>
            </a:extLst>
          </p:cNvPr>
          <p:cNvSpPr txBox="1"/>
          <p:nvPr userDrawn="1"/>
        </p:nvSpPr>
        <p:spPr>
          <a:xfrm>
            <a:off x="1033096" y="1396933"/>
            <a:ext cx="6473340" cy="1315386"/>
          </a:xfrm>
          <a:prstGeom prst="rect">
            <a:avLst/>
          </a:prstGeom>
          <a:noFill/>
        </p:spPr>
        <p:txBody>
          <a:bodyPr wrap="square" lIns="0" tIns="0" rIns="0" bIns="0" rtlCol="0">
            <a:noAutofit/>
          </a:bodyPr>
          <a:lstStyle/>
          <a:p>
            <a:pPr>
              <a:lnSpc>
                <a:spcPct val="90000"/>
              </a:lnSpc>
            </a:pPr>
            <a:r>
              <a:rPr lang="en-US" sz="4000" b="1" dirty="0">
                <a:solidFill>
                  <a:schemeClr val="tx1"/>
                </a:solidFill>
                <a:latin typeface="Oracle Sans" panose="020B0503020204020204" pitchFamily="34" charset="0"/>
                <a:cs typeface="Oracle Sans" panose="020B0503020204020204" pitchFamily="34" charset="0"/>
              </a:rPr>
              <a:t>Developer Live</a:t>
            </a:r>
          </a:p>
          <a:p>
            <a:r>
              <a:rPr lang="en-US" sz="1600" b="1" dirty="0">
                <a:solidFill>
                  <a:srgbClr val="F0CC71"/>
                </a:solidFill>
                <a:latin typeface="Oracle Sans Semi Bold" panose="020B0503020204020204" pitchFamily="34" charset="0"/>
                <a:cs typeface="Oracle Sans Semi Bold" panose="020B0503020204020204" pitchFamily="34" charset="0"/>
              </a:rPr>
              <a:t>APP DEV WITH ORACLE DATABASE</a:t>
            </a:r>
          </a:p>
        </p:txBody>
      </p:sp>
    </p:spTree>
    <p:extLst>
      <p:ext uri="{BB962C8B-B14F-4D97-AF65-F5344CB8AC3E}">
        <p14:creationId xmlns:p14="http://schemas.microsoft.com/office/powerpoint/2010/main" val="1588341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ight - Title 1 Column">
    <p:bg>
      <p:bgPr>
        <a:solidFill>
          <a:srgbClr val="494D53"/>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05E66C-18F9-7A43-9A25-62B2CBB5FEC9}"/>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l="79335" r="-6570" b="55489"/>
          <a:stretch/>
        </p:blipFill>
        <p:spPr>
          <a:xfrm>
            <a:off x="0" y="5785147"/>
            <a:ext cx="1974978" cy="1072853"/>
          </a:xfrm>
          <a:prstGeom prst="rect">
            <a:avLst/>
          </a:prstGeom>
        </p:spPr>
      </p:pic>
      <p:pic>
        <p:nvPicPr>
          <p:cNvPr id="12" name="OTag">
            <a:extLst>
              <a:ext uri="{FF2B5EF4-FFF2-40B4-BE49-F238E27FC236}">
                <a16:creationId xmlns:a16="http://schemas.microsoft.com/office/drawing/2014/main" id="{78E6EF1D-569C-C644-994A-4AC60CE16C01}"/>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5" name="Picture 14">
            <a:extLst>
              <a:ext uri="{FF2B5EF4-FFF2-40B4-BE49-F238E27FC236}">
                <a16:creationId xmlns:a16="http://schemas.microsoft.com/office/drawing/2014/main" id="{287F2892-0BD9-C149-B691-3BED505B835B}"/>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l="-942" t="41497" r="62607" b="33567"/>
          <a:stretch/>
        </p:blipFill>
        <p:spPr>
          <a:xfrm>
            <a:off x="9261516" y="-39735"/>
            <a:ext cx="2930484" cy="633618"/>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10" name="Slide Number Placeholder 7">
            <a:extLst>
              <a:ext uri="{FF2B5EF4-FFF2-40B4-BE49-F238E27FC236}">
                <a16:creationId xmlns:a16="http://schemas.microsoft.com/office/drawing/2014/main" id="{7D840CCC-580C-254A-BD9E-F207C754A5A5}"/>
              </a:ext>
            </a:extLst>
          </p:cNvPr>
          <p:cNvSpPr>
            <a:spLocks noGrp="1"/>
          </p:cNvSpPr>
          <p:nvPr>
            <p:ph type="sldNum" sz="quarter" idx="23"/>
          </p:nvPr>
        </p:nvSpPr>
        <p:spPr>
          <a:xfrm>
            <a:off x="762000" y="6423660"/>
            <a:ext cx="365760" cy="365760"/>
          </a:xfrm>
        </p:spPr>
        <p:txBody>
          <a:bodyPr/>
          <a:lstStyle/>
          <a:p>
            <a:fld id="{345D60D9-5372-5F40-9443-0F9AE5BDC3C8}" type="slidenum">
              <a:rPr lang="en-US" smtClean="0"/>
              <a:pPr/>
              <a:t>‹#›</a:t>
            </a:fld>
            <a:endParaRPr lang="en-US" dirty="0"/>
          </a:p>
        </p:txBody>
      </p:sp>
      <p:sp>
        <p:nvSpPr>
          <p:cNvPr id="11" name="Footer Placeholder 2">
            <a:extLst>
              <a:ext uri="{FF2B5EF4-FFF2-40B4-BE49-F238E27FC236}">
                <a16:creationId xmlns:a16="http://schemas.microsoft.com/office/drawing/2014/main" id="{8028B0A1-F4E8-4C4C-9581-B3DCAEDAC924}"/>
              </a:ext>
            </a:extLst>
          </p:cNvPr>
          <p:cNvSpPr txBox="1">
            <a:spLocks/>
          </p:cNvSpPr>
          <p:nvPr userDrawn="1"/>
        </p:nvSpPr>
        <p:spPr>
          <a:xfrm>
            <a:off x="1033096" y="6423979"/>
            <a:ext cx="5745379" cy="365125"/>
          </a:xfrm>
          <a:prstGeom prst="rect">
            <a:avLst/>
          </a:prstGeom>
        </p:spPr>
        <p:txBody>
          <a:bodyPr vert="horz" wrap="none" lIns="0" tIns="0" rIns="0" bIns="0" rtlCol="0" anchor="ctr" anchorCtr="0">
            <a:noAutofit/>
          </a:bodyP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8B8580"/>
                </a:solidFill>
              </a:rPr>
              <a:t>Copyright © 2022, Oracle </a:t>
            </a:r>
            <a:r>
              <a:rPr lang="en-US" dirty="0">
                <a:solidFill>
                  <a:srgbClr val="8B8580"/>
                </a:solidFill>
              </a:rPr>
              <a:t>and/or its affiliates</a:t>
            </a:r>
          </a:p>
        </p:txBody>
      </p:sp>
    </p:spTree>
    <p:extLst>
      <p:ext uri="{BB962C8B-B14F-4D97-AF65-F5344CB8AC3E}">
        <p14:creationId xmlns:p14="http://schemas.microsoft.com/office/powerpoint/2010/main" val="16911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Light - Title 1 Column">
    <p:bg>
      <p:bgPr>
        <a:solidFill>
          <a:schemeClr val="bg1"/>
        </a:solidFill>
        <a:effectLst/>
      </p:bgPr>
    </p:bg>
    <p:spTree>
      <p:nvGrpSpPr>
        <p:cNvPr id="1" name=""/>
        <p:cNvGrpSpPr/>
        <p:nvPr/>
      </p:nvGrpSpPr>
      <p:grpSpPr>
        <a:xfrm>
          <a:off x="0" y="0"/>
          <a:ext cx="0" cy="0"/>
          <a:chOff x="0" y="0"/>
          <a:chExt cx="0" cy="0"/>
        </a:xfrm>
      </p:grpSpPr>
      <p:pic>
        <p:nvPicPr>
          <p:cNvPr id="12" name="OTag">
            <a:extLst>
              <a:ext uri="{FF2B5EF4-FFF2-40B4-BE49-F238E27FC236}">
                <a16:creationId xmlns:a16="http://schemas.microsoft.com/office/drawing/2014/main" id="{78E6EF1D-569C-C644-994A-4AC60CE16C01}"/>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solidFill>
                  <a:schemeClr val="tx1"/>
                </a:solidFill>
              </a:defRPr>
            </a:lvl1pPr>
          </a:lstStyle>
          <a:p>
            <a:r>
              <a:rPr lang="en-US" dirty="0"/>
              <a:t>Title</a:t>
            </a:r>
          </a:p>
        </p:txBody>
      </p:sp>
      <p:pic>
        <p:nvPicPr>
          <p:cNvPr id="10" name="Picture 9">
            <a:extLst>
              <a:ext uri="{FF2B5EF4-FFF2-40B4-BE49-F238E27FC236}">
                <a16:creationId xmlns:a16="http://schemas.microsoft.com/office/drawing/2014/main" id="{EAE1FA1C-3D09-8749-8296-1A4FC19B6785}"/>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79335" r="-6570" b="55489"/>
          <a:stretch/>
        </p:blipFill>
        <p:spPr>
          <a:xfrm>
            <a:off x="0" y="5887233"/>
            <a:ext cx="1974978" cy="1072853"/>
          </a:xfrm>
          <a:prstGeom prst="rect">
            <a:avLst/>
          </a:prstGeom>
        </p:spPr>
      </p:pic>
      <p:pic>
        <p:nvPicPr>
          <p:cNvPr id="11" name="Picture 10">
            <a:extLst>
              <a:ext uri="{FF2B5EF4-FFF2-40B4-BE49-F238E27FC236}">
                <a16:creationId xmlns:a16="http://schemas.microsoft.com/office/drawing/2014/main" id="{DC59F462-2BA1-B142-8050-0E8A81E1CE25}"/>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942" t="41497" r="62607" b="33567"/>
          <a:stretch/>
        </p:blipFill>
        <p:spPr>
          <a:xfrm>
            <a:off x="9261516" y="-39735"/>
            <a:ext cx="2930484" cy="633618"/>
          </a:xfrm>
          <a:prstGeom prst="rect">
            <a:avLst/>
          </a:prstGeom>
        </p:spPr>
      </p:pic>
      <p:sp>
        <p:nvSpPr>
          <p:cNvPr id="14" name="Slide Number Placeholder 7">
            <a:extLst>
              <a:ext uri="{FF2B5EF4-FFF2-40B4-BE49-F238E27FC236}">
                <a16:creationId xmlns:a16="http://schemas.microsoft.com/office/drawing/2014/main" id="{200824ED-987A-2349-8748-4FCAC1607067}"/>
              </a:ext>
            </a:extLst>
          </p:cNvPr>
          <p:cNvSpPr>
            <a:spLocks noGrp="1"/>
          </p:cNvSpPr>
          <p:nvPr>
            <p:ph type="sldNum" sz="quarter" idx="23"/>
          </p:nvPr>
        </p:nvSpPr>
        <p:spPr>
          <a:xfrm>
            <a:off x="762000" y="6423660"/>
            <a:ext cx="365760" cy="365760"/>
          </a:xfrm>
        </p:spPr>
        <p:txBody>
          <a:bodyPr/>
          <a:lstStyle/>
          <a:p>
            <a:fld id="{345D60D9-5372-5F40-9443-0F9AE5BDC3C8}" type="slidenum">
              <a:rPr lang="en-US" smtClean="0"/>
              <a:pPr/>
              <a:t>‹#›</a:t>
            </a:fld>
            <a:endParaRPr lang="en-US" dirty="0"/>
          </a:p>
        </p:txBody>
      </p:sp>
      <p:sp>
        <p:nvSpPr>
          <p:cNvPr id="15" name="Footer Placeholder 2">
            <a:extLst>
              <a:ext uri="{FF2B5EF4-FFF2-40B4-BE49-F238E27FC236}">
                <a16:creationId xmlns:a16="http://schemas.microsoft.com/office/drawing/2014/main" id="{DB53DCB2-BBB0-C24A-8DAB-3872FDC86470}"/>
              </a:ext>
            </a:extLst>
          </p:cNvPr>
          <p:cNvSpPr txBox="1">
            <a:spLocks/>
          </p:cNvSpPr>
          <p:nvPr userDrawn="1"/>
        </p:nvSpPr>
        <p:spPr>
          <a:xfrm>
            <a:off x="1033096" y="6423979"/>
            <a:ext cx="5745379" cy="365125"/>
          </a:xfrm>
          <a:prstGeom prst="rect">
            <a:avLst/>
          </a:prstGeom>
        </p:spPr>
        <p:txBody>
          <a:bodyPr vert="horz" wrap="none" lIns="0" tIns="0" rIns="0" bIns="0" rtlCol="0" anchor="ctr" anchorCtr="0">
            <a:noAutofit/>
          </a:bodyP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8B8580"/>
                </a:solidFill>
              </a:rPr>
              <a:t>Copyright © 2022, Oracle </a:t>
            </a:r>
            <a:r>
              <a:rPr lang="en-US" dirty="0">
                <a:solidFill>
                  <a:srgbClr val="8B8580"/>
                </a:solidFill>
              </a:rPr>
              <a:t>and/or its affiliates</a:t>
            </a:r>
          </a:p>
        </p:txBody>
      </p:sp>
    </p:spTree>
    <p:extLst>
      <p:ext uri="{BB962C8B-B14F-4D97-AF65-F5344CB8AC3E}">
        <p14:creationId xmlns:p14="http://schemas.microsoft.com/office/powerpoint/2010/main" val="21403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bg>
      <p:bgPr>
        <a:solidFill>
          <a:srgbClr val="494D53"/>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BDD3445-F2FD-5B4A-BAF4-FC752DF2E03F}"/>
              </a:ext>
            </a:extLst>
          </p:cNvPr>
          <p:cNvSpPr/>
          <p:nvPr userDrawn="1"/>
        </p:nvSpPr>
        <p:spPr bwMode="gray">
          <a:xfrm>
            <a:off x="-1" y="0"/>
            <a:ext cx="3274829" cy="6858000"/>
          </a:xfrm>
          <a:prstGeom prst="rect">
            <a:avLst/>
          </a:prstGeom>
          <a:solidFill>
            <a:srgbClr val="34363B"/>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24" name="Picture 23">
            <a:extLst>
              <a:ext uri="{FF2B5EF4-FFF2-40B4-BE49-F238E27FC236}">
                <a16:creationId xmlns:a16="http://schemas.microsoft.com/office/drawing/2014/main" id="{C1EEEE1C-39F8-3641-8BBE-E002F6C11473}"/>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l="-4" r="55250"/>
          <a:stretch/>
        </p:blipFill>
        <p:spPr>
          <a:xfrm>
            <a:off x="0" y="0"/>
            <a:ext cx="3273552"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4080386" y="238911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4080386" y="369954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7" name="Picture 26">
            <a:extLst>
              <a:ext uri="{FF2B5EF4-FFF2-40B4-BE49-F238E27FC236}">
                <a16:creationId xmlns:a16="http://schemas.microsoft.com/office/drawing/2014/main" id="{13ADF070-E18A-BE48-B19A-BCD5E8DAC101}"/>
              </a:ext>
            </a:extLst>
          </p:cNvPr>
          <p:cNvPicPr>
            <a:picLocks noChangeAspect="1"/>
          </p:cNvPicPr>
          <p:nvPr userDrawn="1"/>
        </p:nvPicPr>
        <p:blipFill rotWithShape="1">
          <a:blip r:embed="rId4" cstate="hqprint">
            <a:extLst>
              <a:ext uri="{28A0092B-C50C-407E-A947-70E740481C1C}">
                <a14:useLocalDpi xmlns:a14="http://schemas.microsoft.com/office/drawing/2010/main" val="0"/>
              </a:ext>
            </a:extLst>
          </a:blip>
          <a:srcRect l="50300" r="-6570"/>
          <a:stretch/>
        </p:blipFill>
        <p:spPr>
          <a:xfrm>
            <a:off x="0" y="2068059"/>
            <a:ext cx="4080386" cy="2410365"/>
          </a:xfrm>
          <a:prstGeom prst="rect">
            <a:avLst/>
          </a:prstGeom>
        </p:spPr>
      </p:pic>
      <p:pic>
        <p:nvPicPr>
          <p:cNvPr id="29" name="Picture 28">
            <a:extLst>
              <a:ext uri="{FF2B5EF4-FFF2-40B4-BE49-F238E27FC236}">
                <a16:creationId xmlns:a16="http://schemas.microsoft.com/office/drawing/2014/main" id="{6ADB30BE-2E18-0A4B-8DC0-B3958AC73185}"/>
              </a:ext>
            </a:extLst>
          </p:cNvPr>
          <p:cNvPicPr>
            <a:picLocks noChangeAspect="1"/>
          </p:cNvPicPr>
          <p:nvPr userDrawn="1"/>
        </p:nvPicPr>
        <p:blipFill rotWithShape="1">
          <a:blip r:embed="rId4" cstate="hqprint">
            <a:extLst>
              <a:ext uri="{28A0092B-C50C-407E-A947-70E740481C1C}">
                <a14:useLocalDpi xmlns:a14="http://schemas.microsoft.com/office/drawing/2010/main" val="0"/>
              </a:ext>
            </a:extLst>
          </a:blip>
          <a:srcRect l="-942" t="41497" r="62607" b="33567"/>
          <a:stretch/>
        </p:blipFill>
        <p:spPr>
          <a:xfrm>
            <a:off x="1149902" y="905086"/>
            <a:ext cx="2930484" cy="633618"/>
          </a:xfrm>
          <a:prstGeom prst="rect">
            <a:avLst/>
          </a:prstGeom>
        </p:spPr>
      </p:pic>
      <p:pic>
        <p:nvPicPr>
          <p:cNvPr id="30" name="Picture 29">
            <a:extLst>
              <a:ext uri="{FF2B5EF4-FFF2-40B4-BE49-F238E27FC236}">
                <a16:creationId xmlns:a16="http://schemas.microsoft.com/office/drawing/2014/main" id="{D3F2B3EC-420C-834A-B75A-4BF3763D41F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4" r="69376"/>
          <a:stretch/>
        </p:blipFill>
        <p:spPr>
          <a:xfrm>
            <a:off x="7793685" y="5903147"/>
            <a:ext cx="2468880" cy="2679167"/>
          </a:xfrm>
          <a:prstGeom prst="rect">
            <a:avLst/>
          </a:prstGeom>
        </p:spPr>
      </p:pic>
      <p:sp>
        <p:nvSpPr>
          <p:cNvPr id="15" name="Slide Number Placeholder 7">
            <a:extLst>
              <a:ext uri="{FF2B5EF4-FFF2-40B4-BE49-F238E27FC236}">
                <a16:creationId xmlns:a16="http://schemas.microsoft.com/office/drawing/2014/main" id="{1DB635EA-9D2B-4844-8720-F0E1BD006732}"/>
              </a:ext>
            </a:extLst>
          </p:cNvPr>
          <p:cNvSpPr>
            <a:spLocks noGrp="1"/>
          </p:cNvSpPr>
          <p:nvPr>
            <p:ph type="sldNum" sz="quarter" idx="23"/>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2">
            <a:extLst>
              <a:ext uri="{FF2B5EF4-FFF2-40B4-BE49-F238E27FC236}">
                <a16:creationId xmlns:a16="http://schemas.microsoft.com/office/drawing/2014/main" id="{FB385D47-47A2-D54E-87BC-0E1C6B21F6E0}"/>
              </a:ext>
            </a:extLst>
          </p:cNvPr>
          <p:cNvSpPr txBox="1">
            <a:spLocks/>
          </p:cNvSpPr>
          <p:nvPr userDrawn="1"/>
        </p:nvSpPr>
        <p:spPr>
          <a:xfrm>
            <a:off x="1033096" y="6423979"/>
            <a:ext cx="5745379" cy="365125"/>
          </a:xfrm>
          <a:prstGeom prst="rect">
            <a:avLst/>
          </a:prstGeom>
        </p:spPr>
        <p:txBody>
          <a:bodyPr vert="horz" wrap="none" lIns="0" tIns="0" rIns="0" bIns="0" rtlCol="0" anchor="ctr" anchorCtr="0">
            <a:noAutofit/>
          </a:bodyP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8B8580"/>
                </a:solidFill>
              </a:rPr>
              <a:t>Copyright © 2022, Oracle </a:t>
            </a:r>
            <a:r>
              <a:rPr lang="en-US" dirty="0">
                <a:solidFill>
                  <a:srgbClr val="8B8580"/>
                </a:solidFill>
              </a:rPr>
              <a:t>and/or its affiliates</a:t>
            </a:r>
          </a:p>
        </p:txBody>
      </p:sp>
    </p:spTree>
    <p:extLst>
      <p:ext uri="{BB962C8B-B14F-4D97-AF65-F5344CB8AC3E}">
        <p14:creationId xmlns:p14="http://schemas.microsoft.com/office/powerpoint/2010/main" val="2423351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1_Dark - Remote Speaker">
    <p:bg>
      <p:bgPr>
        <a:solidFill>
          <a:srgbClr val="494D53"/>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618999A3-9CEB-8748-A6CD-FB37ACCE4D73}"/>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4876800" y="0"/>
            <a:ext cx="7315200" cy="6858000"/>
          </a:xfrm>
          <a:prstGeom prst="rect">
            <a:avLst/>
          </a:prstGeom>
        </p:spPr>
      </p:pic>
      <p:sp>
        <p:nvSpPr>
          <p:cNvPr id="18" name="Rectangle 17">
            <a:extLst>
              <a:ext uri="{FF2B5EF4-FFF2-40B4-BE49-F238E27FC236}">
                <a16:creationId xmlns:a16="http://schemas.microsoft.com/office/drawing/2014/main" id="{C30F83A5-2013-DA49-A194-A480AB29AD3D}"/>
              </a:ext>
            </a:extLst>
          </p:cNvPr>
          <p:cNvSpPr/>
          <p:nvPr userDrawn="1"/>
        </p:nvSpPr>
        <p:spPr bwMode="gray">
          <a:xfrm>
            <a:off x="-1" y="0"/>
            <a:ext cx="4876797" cy="6858000"/>
          </a:xfrm>
          <a:prstGeom prst="rect">
            <a:avLst/>
          </a:prstGeom>
          <a:solidFill>
            <a:srgbClr val="34363B"/>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2" name="Picture 21">
            <a:extLst>
              <a:ext uri="{FF2B5EF4-FFF2-40B4-BE49-F238E27FC236}">
                <a16:creationId xmlns:a16="http://schemas.microsoft.com/office/drawing/2014/main" id="{604DA799-2A5E-564F-86BD-7700CEA6A40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42338" r="1392"/>
          <a:stretch/>
        </p:blipFill>
        <p:spPr>
          <a:xfrm>
            <a:off x="0" y="1609344"/>
            <a:ext cx="4846320" cy="2862818"/>
          </a:xfrm>
          <a:prstGeom prst="rect">
            <a:avLst/>
          </a:prstGeom>
        </p:spPr>
      </p:pic>
      <p:sp>
        <p:nvSpPr>
          <p:cNvPr id="11" name="Slide Number Placeholder 7">
            <a:extLst>
              <a:ext uri="{FF2B5EF4-FFF2-40B4-BE49-F238E27FC236}">
                <a16:creationId xmlns:a16="http://schemas.microsoft.com/office/drawing/2014/main" id="{517F4BAD-852A-A243-8F61-AA45FA69EC7A}"/>
              </a:ext>
            </a:extLst>
          </p:cNvPr>
          <p:cNvSpPr>
            <a:spLocks noGrp="1"/>
          </p:cNvSpPr>
          <p:nvPr>
            <p:ph type="sldNum" sz="quarter" idx="23"/>
          </p:nvPr>
        </p:nvSpPr>
        <p:spPr>
          <a:xfrm>
            <a:off x="762000" y="6423660"/>
            <a:ext cx="365760" cy="365760"/>
          </a:xfrm>
        </p:spPr>
        <p:txBody>
          <a:bodyPr/>
          <a:lstStyle/>
          <a:p>
            <a:fld id="{345D60D9-5372-5F40-9443-0F9AE5BDC3C8}" type="slidenum">
              <a:rPr lang="en-US" smtClean="0"/>
              <a:pPr/>
              <a:t>‹#›</a:t>
            </a:fld>
            <a:endParaRPr lang="en-US" dirty="0"/>
          </a:p>
        </p:txBody>
      </p:sp>
      <p:sp>
        <p:nvSpPr>
          <p:cNvPr id="12" name="Footer Placeholder 2">
            <a:extLst>
              <a:ext uri="{FF2B5EF4-FFF2-40B4-BE49-F238E27FC236}">
                <a16:creationId xmlns:a16="http://schemas.microsoft.com/office/drawing/2014/main" id="{3CC36FDD-0BF0-1543-A1A2-5A7CDE82297D}"/>
              </a:ext>
            </a:extLst>
          </p:cNvPr>
          <p:cNvSpPr txBox="1">
            <a:spLocks/>
          </p:cNvSpPr>
          <p:nvPr userDrawn="1"/>
        </p:nvSpPr>
        <p:spPr>
          <a:xfrm>
            <a:off x="1033096" y="6423979"/>
            <a:ext cx="5745379" cy="365125"/>
          </a:xfrm>
          <a:prstGeom prst="rect">
            <a:avLst/>
          </a:prstGeom>
        </p:spPr>
        <p:txBody>
          <a:bodyPr vert="horz" wrap="none" lIns="0" tIns="0" rIns="0" bIns="0" rtlCol="0" anchor="ctr" anchorCtr="0">
            <a:noAutofit/>
          </a:bodyP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8B8580"/>
                </a:solidFill>
              </a:rPr>
              <a:t>Copyright © 2022, Oracle </a:t>
            </a:r>
            <a:r>
              <a:rPr lang="en-US" dirty="0">
                <a:solidFill>
                  <a:srgbClr val="8B8580"/>
                </a:solidFill>
              </a:rPr>
              <a:t>and/or its affiliates</a:t>
            </a:r>
          </a:p>
        </p:txBody>
      </p:sp>
    </p:spTree>
    <p:extLst>
      <p:ext uri="{BB962C8B-B14F-4D97-AF65-F5344CB8AC3E}">
        <p14:creationId xmlns:p14="http://schemas.microsoft.com/office/powerpoint/2010/main" val="1500525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0A31DDD-B87C-9941-AC16-648C97686F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p:txBody>
          <a:body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14693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10" name="Slide Number Placeholder 7">
            <a:extLst>
              <a:ext uri="{FF2B5EF4-FFF2-40B4-BE49-F238E27FC236}">
                <a16:creationId xmlns:a16="http://schemas.microsoft.com/office/drawing/2014/main" id="{8005EC0E-F946-3741-932D-4B5250597CE2}"/>
              </a:ext>
            </a:extLst>
          </p:cNvPr>
          <p:cNvSpPr>
            <a:spLocks noGrp="1"/>
          </p:cNvSpPr>
          <p:nvPr>
            <p:ph type="sldNum" sz="quarter" idx="23"/>
          </p:nvPr>
        </p:nvSpPr>
        <p:spPr>
          <a:xfrm>
            <a:off x="762000" y="6423660"/>
            <a:ext cx="365760" cy="365760"/>
          </a:xfrm>
        </p:spPr>
        <p:txBody>
          <a:bodyPr/>
          <a:lstStyle/>
          <a:p>
            <a:fld id="{345D60D9-5372-5F40-9443-0F9AE5BDC3C8}" type="slidenum">
              <a:rPr lang="en-US" smtClean="0"/>
              <a:pPr/>
              <a:t>‹#›</a:t>
            </a:fld>
            <a:endParaRPr lang="en-US" dirty="0"/>
          </a:p>
        </p:txBody>
      </p:sp>
      <p:sp>
        <p:nvSpPr>
          <p:cNvPr id="11" name="Footer Placeholder 2">
            <a:extLst>
              <a:ext uri="{FF2B5EF4-FFF2-40B4-BE49-F238E27FC236}">
                <a16:creationId xmlns:a16="http://schemas.microsoft.com/office/drawing/2014/main" id="{F534BDE8-BA62-B640-B9C2-DA84DBC3BB65}"/>
              </a:ext>
            </a:extLst>
          </p:cNvPr>
          <p:cNvSpPr txBox="1">
            <a:spLocks/>
          </p:cNvSpPr>
          <p:nvPr userDrawn="1"/>
        </p:nvSpPr>
        <p:spPr>
          <a:xfrm>
            <a:off x="1033096" y="6423979"/>
            <a:ext cx="5745379" cy="365125"/>
          </a:xfrm>
          <a:prstGeom prst="rect">
            <a:avLst/>
          </a:prstGeom>
        </p:spPr>
        <p:txBody>
          <a:bodyPr vert="horz" wrap="none" lIns="0" tIns="0" rIns="0" bIns="0" rtlCol="0" anchor="ctr" anchorCtr="0">
            <a:noAutofit/>
          </a:bodyP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8B8580"/>
                </a:solidFill>
              </a:rPr>
              <a:t>Copyright © 2022, Oracle </a:t>
            </a:r>
            <a:r>
              <a:rPr lang="en-US" dirty="0">
                <a:solidFill>
                  <a:srgbClr val="8B8580"/>
                </a:solidFill>
              </a:rPr>
              <a:t>and/or its affiliates</a:t>
            </a:r>
          </a:p>
        </p:txBody>
      </p:sp>
    </p:spTree>
    <p:extLst>
      <p:ext uri="{BB962C8B-B14F-4D97-AF65-F5344CB8AC3E}">
        <p14:creationId xmlns:p14="http://schemas.microsoft.com/office/powerpoint/2010/main" val="2068300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Dark - Closing Slide">
    <p:bg>
      <p:bgPr>
        <a:solidFill>
          <a:srgbClr val="494D53"/>
        </a:solidFill>
        <a:effectLst/>
      </p:bgPr>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092493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029ECE34-4983-894D-BEFD-EA2E2F154829}"/>
              </a:ext>
            </a:extLst>
          </p:cNvPr>
          <p:cNvSpPr>
            <a:spLocks noGrp="1"/>
          </p:cNvSpPr>
          <p:nvPr>
            <p:ph type="ftr" sz="quarter" idx="11"/>
          </p:nvPr>
        </p:nvSpPr>
        <p:spPr>
          <a:xfrm>
            <a:off x="1416763" y="6514977"/>
            <a:ext cx="3792589" cy="365125"/>
          </a:xfrm>
        </p:spPr>
        <p:txBody>
          <a:bodyPr/>
          <a:lstStyle/>
          <a:p>
            <a:r>
              <a:rPr lang="en-US" sz="800" dirty="0" smtClean="0"/>
              <a:t>Copyright © 2022  Oracle </a:t>
            </a:r>
            <a:r>
              <a:rPr lang="en-US" sz="800" dirty="0"/>
              <a:t>and/or its affiliates.</a:t>
            </a:r>
          </a:p>
        </p:txBody>
      </p:sp>
      <p:sp>
        <p:nvSpPr>
          <p:cNvPr id="8" name="Slide Number Placeholder 3">
            <a:extLst>
              <a:ext uri="{FF2B5EF4-FFF2-40B4-BE49-F238E27FC236}">
                <a16:creationId xmlns:a16="http://schemas.microsoft.com/office/drawing/2014/main" id="{E353CCC5-BFC5-4D43-A07B-C0D30E5F9D77}"/>
              </a:ext>
            </a:extLst>
          </p:cNvPr>
          <p:cNvSpPr>
            <a:spLocks noGrp="1"/>
          </p:cNvSpPr>
          <p:nvPr>
            <p:ph type="sldNum" sz="quarter" idx="4"/>
          </p:nvPr>
        </p:nvSpPr>
        <p:spPr>
          <a:xfrm>
            <a:off x="83820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76034390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dirty="0" smtClean="0"/>
              <a:t>Copyright © 2022  Oracle </a:t>
            </a:r>
            <a:r>
              <a:rPr lang="en-US" dirty="0"/>
              <a:t>and/or its affiliates.</a:t>
            </a:r>
          </a:p>
        </p:txBody>
      </p:sp>
    </p:spTree>
    <p:extLst>
      <p:ext uri="{BB962C8B-B14F-4D97-AF65-F5344CB8AC3E}">
        <p14:creationId xmlns:p14="http://schemas.microsoft.com/office/powerpoint/2010/main" val="416405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userDrawn="1">
  <p:cSld name="Light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a:xfrm>
            <a:off x="6873138" y="6425604"/>
            <a:ext cx="2743200" cy="363500"/>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smtClean="0"/>
              <a:t>Copyright © 2022  Oracle </a:t>
            </a:r>
            <a:r>
              <a:rPr lang="en-US" dirty="0"/>
              <a:t>and/or its affiliates.</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a:xfrm>
            <a:off x="762000" y="6423660"/>
            <a:ext cx="365760" cy="365760"/>
          </a:xfrm>
          <a:prstGeom prst="rect">
            <a:avLst/>
          </a:prstGeom>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2388099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cSld name="2_Dark - BlankNoAccent">
    <p:bg>
      <p:bgPr>
        <a:solidFill>
          <a:schemeClr val="tx1"/>
        </a:solidFill>
        <a:effectLst/>
      </p:bgPr>
    </p:bg>
    <p:spTree>
      <p:nvGrpSpPr>
        <p:cNvPr id="1" name=""/>
        <p:cNvGrpSpPr/>
        <p:nvPr/>
      </p:nvGrpSpPr>
      <p:grpSpPr>
        <a:xfrm>
          <a:off x="0" y="0"/>
          <a:ext cx="0" cy="0"/>
          <a:chOff x="0" y="0"/>
          <a:chExt cx="0" cy="0"/>
        </a:xfrm>
      </p:grpSpPr>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3" name="Footer">
            <a:extLst>
              <a:ext uri="{FF2B5EF4-FFF2-40B4-BE49-F238E27FC236}">
                <a16:creationId xmlns:a16="http://schemas.microsoft.com/office/drawing/2014/main" id="{9B1E2070-87F3-D742-BF48-F11F24FAEC4C}"/>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dirty="0" smtClean="0"/>
              <a:t>Copyright © 2022  Oracle </a:t>
            </a:r>
            <a:r>
              <a:rPr lang="en-US" dirty="0"/>
              <a:t>and/or its affiliates.</a:t>
            </a:r>
          </a:p>
        </p:txBody>
      </p:sp>
    </p:spTree>
    <p:extLst>
      <p:ext uri="{BB962C8B-B14F-4D97-AF65-F5344CB8AC3E}">
        <p14:creationId xmlns:p14="http://schemas.microsoft.com/office/powerpoint/2010/main" val="414652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1_Database World Dark - Title">
    <p:bg>
      <p:bgPr>
        <a:solidFill>
          <a:srgbClr val="2A2F2F"/>
        </a:solidFill>
        <a:effectLst/>
      </p:bgPr>
    </p:bg>
    <p:spTree>
      <p:nvGrpSpPr>
        <p:cNvPr id="1" name=""/>
        <p:cNvGrpSpPr/>
        <p:nvPr/>
      </p:nvGrpSpPr>
      <p:grpSpPr>
        <a:xfrm>
          <a:off x="0" y="0"/>
          <a:ext cx="0" cy="0"/>
          <a:chOff x="0" y="0"/>
          <a:chExt cx="0" cy="0"/>
        </a:xfrm>
      </p:grpSpPr>
      <p:pic>
        <p:nvPicPr>
          <p:cNvPr id="3" name="Picture 2" descr="A picture containing dark&#10;&#10;Description automatically generated">
            <a:extLst>
              <a:ext uri="{FF2B5EF4-FFF2-40B4-BE49-F238E27FC236}">
                <a16:creationId xmlns:a16="http://schemas.microsoft.com/office/drawing/2014/main" id="{EB6DEA78-5FE4-8246-8B1A-5AD5451CD2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AD417032-3CE4-754F-8204-256CD7C0782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729427" y="0"/>
            <a:ext cx="3462573" cy="685800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70400" y="1516923"/>
            <a:ext cx="6865939" cy="1280160"/>
          </a:xfrm>
          <a:noFill/>
        </p:spPr>
        <p:txBody>
          <a:bodyPr vert="horz" wrap="square" lIns="0" tIns="0" rIns="0" bIns="91440" rtlCol="0" anchor="b">
            <a:noAutofit/>
          </a:bodyPr>
          <a:lstStyle>
            <a:lvl1pPr>
              <a:defRPr lang="en-US" sz="4000" b="1" i="0" dirty="0">
                <a:latin typeface="Oracle Sans Tab" panose="020B0503020204020204" pitchFamily="34" charset="0"/>
                <a:cs typeface="Oracle Sans Tab" panose="020B0503020204020204" pitchFamily="34" charset="0"/>
              </a:defRPr>
            </a:lvl1pPr>
          </a:lstStyle>
          <a:p>
            <a:pPr lvl="0">
              <a:lnSpc>
                <a:spcPct val="100000"/>
              </a:lnSpc>
            </a:pPr>
            <a:r>
              <a:rPr lang="en-US" dirty="0"/>
              <a:t>Title (up to two lines) </a:t>
            </a:r>
            <a:br>
              <a:rPr lang="en-US" dirty="0"/>
            </a:br>
            <a:r>
              <a:rPr lang="en-US" dirty="0"/>
              <a:t>Oracle Sans Bold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70400" y="2887636"/>
            <a:ext cx="6865939"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chemeClr val="accent2"/>
                </a:solidFill>
                <a:latin typeface="Oracle Sans Tab" panose="020B0503020204020204" pitchFamily="34" charset="0"/>
                <a:cs typeface="Oracle Sans Tab"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70400" y="3573755"/>
            <a:ext cx="6270468" cy="266291"/>
          </a:xfrm>
          <a:prstGeom prst="rect">
            <a:avLst/>
          </a:prstGeom>
          <a:noFill/>
        </p:spPr>
        <p:txBody>
          <a:bodyPr vert="horz" lIns="0" tIns="0" rIns="0" bIns="0" rtlCol="0">
            <a:noAutofit/>
          </a:bodyPr>
          <a:lstStyle>
            <a:lvl1pPr>
              <a:defRPr lang="en-US" b="1" i="0" dirty="0">
                <a:latin typeface="Oracle Sans Tab" panose="020B0503020204020204" pitchFamily="34" charset="0"/>
                <a:cs typeface="Oracle Sans Tab" panose="020B0503020204020204" pitchFamily="34" charset="0"/>
              </a:defRPr>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70400" y="3912084"/>
            <a:ext cx="6270468" cy="266400"/>
          </a:xfrm>
          <a:prstGeom prst="rect">
            <a:avLst/>
          </a:prstGeom>
          <a:noFill/>
        </p:spPr>
        <p:txBody>
          <a:bodyPr>
            <a:noAutofit/>
          </a:bodyPr>
          <a:lstStyle>
            <a:lvl1pPr>
              <a:defRPr b="0" i="0">
                <a:latin typeface="Oracle Sans Tab" panose="020B0503020204020204" pitchFamily="34" charset="0"/>
                <a:cs typeface="Oracle Sans Tab" panose="020B0503020204020204" pitchFamily="34" charset="0"/>
              </a:defRPr>
            </a:lvl1pPr>
          </a:lstStyle>
          <a:p>
            <a:pPr lvl="0"/>
            <a:r>
              <a:rPr lang="en-US" dirty="0"/>
              <a:t>Presenter’s Title</a:t>
            </a:r>
          </a:p>
        </p:txBody>
      </p:sp>
      <p:sp>
        <p:nvSpPr>
          <p:cNvPr id="12" name="Text Field">
            <a:extLst>
              <a:ext uri="{FF2B5EF4-FFF2-40B4-BE49-F238E27FC236}">
                <a16:creationId xmlns:a16="http://schemas.microsoft.com/office/drawing/2014/main" id="{4C3EFBCC-D097-4B40-B073-BD546422A415}"/>
              </a:ext>
            </a:extLst>
          </p:cNvPr>
          <p:cNvSpPr>
            <a:spLocks noGrp="1"/>
          </p:cNvSpPr>
          <p:nvPr>
            <p:ph type="body" sz="quarter" idx="36" hasCustomPrompt="1"/>
          </p:nvPr>
        </p:nvSpPr>
        <p:spPr>
          <a:xfrm>
            <a:off x="770400" y="4488155"/>
            <a:ext cx="6270468" cy="266291"/>
          </a:xfrm>
          <a:prstGeom prst="rect">
            <a:avLst/>
          </a:prstGeom>
          <a:noFill/>
        </p:spPr>
        <p:txBody>
          <a:bodyPr>
            <a:noAutofit/>
          </a:bodyPr>
          <a:lstStyle>
            <a:lvl1pPr>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3" name="Text Field 2">
            <a:extLst>
              <a:ext uri="{FF2B5EF4-FFF2-40B4-BE49-F238E27FC236}">
                <a16:creationId xmlns:a16="http://schemas.microsoft.com/office/drawing/2014/main" id="{B6FB745B-91F6-864B-AD64-B03EB003A4FA}"/>
              </a:ext>
            </a:extLst>
          </p:cNvPr>
          <p:cNvSpPr>
            <a:spLocks noGrp="1"/>
          </p:cNvSpPr>
          <p:nvPr>
            <p:ph type="body" sz="quarter" idx="37" hasCustomPrompt="1"/>
          </p:nvPr>
        </p:nvSpPr>
        <p:spPr>
          <a:xfrm>
            <a:off x="770400" y="4826484"/>
            <a:ext cx="6270468" cy="266400"/>
          </a:xfrm>
          <a:prstGeom prst="rect">
            <a:avLst/>
          </a:prstGeom>
          <a:noFill/>
        </p:spPr>
        <p:txBody>
          <a:bodyPr>
            <a:noAutofit/>
          </a:bodyPr>
          <a:lstStyle>
            <a:lvl1pPr>
              <a:defRPr b="0" i="0">
                <a:latin typeface="Oracle Sans Tab" panose="020B0503020204020204" pitchFamily="34" charset="0"/>
                <a:cs typeface="Oracle Sans Tab" panose="020B0503020204020204" pitchFamily="34" charset="0"/>
              </a:defRPr>
            </a:lvl1pPr>
          </a:lstStyle>
          <a:p>
            <a:pPr lvl="0"/>
            <a:r>
              <a:rPr lang="en-US" dirty="0"/>
              <a:t>Presenter’s Title</a:t>
            </a:r>
          </a:p>
        </p:txBody>
      </p:sp>
      <p:pic>
        <p:nvPicPr>
          <p:cNvPr id="19" name="OTag">
            <a:extLst>
              <a:ext uri="{FF2B5EF4-FFF2-40B4-BE49-F238E27FC236}">
                <a16:creationId xmlns:a16="http://schemas.microsoft.com/office/drawing/2014/main" id="{6AB52071-0B72-9A41-952C-3A2A8589C119}"/>
              </a:ext>
              <a:ext uri="{C183D7F6-B498-43B3-948B-1728B52AA6E4}">
                <adec:decorative xmlns=""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7546" y="6355080"/>
            <a:ext cx="502920" cy="502920"/>
          </a:xfrm>
          <a:prstGeom prst="rect">
            <a:avLst/>
          </a:prstGeom>
          <a:noFill/>
        </p:spPr>
      </p:pic>
      <p:sp>
        <p:nvSpPr>
          <p:cNvPr id="16" name="Text Field">
            <a:extLst>
              <a:ext uri="{FF2B5EF4-FFF2-40B4-BE49-F238E27FC236}">
                <a16:creationId xmlns:a16="http://schemas.microsoft.com/office/drawing/2014/main" id="{6E71F784-ABA6-5645-9677-19FD1F3341F9}"/>
              </a:ext>
            </a:extLst>
          </p:cNvPr>
          <p:cNvSpPr>
            <a:spLocks noGrp="1"/>
          </p:cNvSpPr>
          <p:nvPr>
            <p:ph type="body" sz="quarter" idx="39" hasCustomPrompt="1"/>
          </p:nvPr>
        </p:nvSpPr>
        <p:spPr>
          <a:xfrm>
            <a:off x="770400" y="5391217"/>
            <a:ext cx="6270468" cy="266291"/>
          </a:xfrm>
          <a:prstGeom prst="rect">
            <a:avLst/>
          </a:prstGeom>
          <a:noFill/>
        </p:spPr>
        <p:txBody>
          <a:bodyPr>
            <a:noAutofit/>
          </a:bodyPr>
          <a:lstStyle>
            <a:lvl1pPr>
              <a:defRPr b="1" i="0">
                <a:latin typeface="Oracle Sans Tab" panose="020B0503020204020204" pitchFamily="34" charset="0"/>
                <a:cs typeface="Oracle Sans Tab" panose="020B0503020204020204" pitchFamily="34" charset="0"/>
              </a:defRPr>
            </a:lvl1pPr>
          </a:lstStyle>
          <a:p>
            <a:pPr lvl="0"/>
            <a:r>
              <a:rPr lang="en-US" dirty="0"/>
              <a:t>Name</a:t>
            </a:r>
          </a:p>
        </p:txBody>
      </p:sp>
      <p:sp>
        <p:nvSpPr>
          <p:cNvPr id="17" name="Text Field 2">
            <a:extLst>
              <a:ext uri="{FF2B5EF4-FFF2-40B4-BE49-F238E27FC236}">
                <a16:creationId xmlns:a16="http://schemas.microsoft.com/office/drawing/2014/main" id="{97C1C910-360E-C843-A3D4-EA9DB85D7652}"/>
              </a:ext>
            </a:extLst>
          </p:cNvPr>
          <p:cNvSpPr>
            <a:spLocks noGrp="1"/>
          </p:cNvSpPr>
          <p:nvPr>
            <p:ph type="body" sz="quarter" idx="40" hasCustomPrompt="1"/>
          </p:nvPr>
        </p:nvSpPr>
        <p:spPr>
          <a:xfrm>
            <a:off x="770400" y="5729546"/>
            <a:ext cx="6270468" cy="266400"/>
          </a:xfrm>
          <a:prstGeom prst="rect">
            <a:avLst/>
          </a:prstGeom>
          <a:noFill/>
        </p:spPr>
        <p:txBody>
          <a:bodyPr>
            <a:noAutofit/>
          </a:bodyPr>
          <a:lstStyle>
            <a:lvl1pPr>
              <a:defRPr b="0" i="0">
                <a:latin typeface="Oracle Sans Tab" panose="020B0503020204020204" pitchFamily="34" charset="0"/>
                <a:cs typeface="Oracle Sans Tab" panose="020B0503020204020204" pitchFamily="34" charset="0"/>
              </a:defRPr>
            </a:lvl1pPr>
          </a:lstStyle>
          <a:p>
            <a:pPr lvl="0"/>
            <a:r>
              <a:rPr lang="en-US" dirty="0"/>
              <a:t>Presenter’s Title</a:t>
            </a:r>
          </a:p>
        </p:txBody>
      </p:sp>
      <p:sp>
        <p:nvSpPr>
          <p:cNvPr id="15" name="Title">
            <a:extLst>
              <a:ext uri="{FF2B5EF4-FFF2-40B4-BE49-F238E27FC236}">
                <a16:creationId xmlns:a16="http://schemas.microsoft.com/office/drawing/2014/main" id="{5FB22BC5-60D0-1949-8FF5-34D9DADB292F}"/>
              </a:ext>
            </a:extLst>
          </p:cNvPr>
          <p:cNvSpPr txBox="1">
            <a:spLocks/>
          </p:cNvSpPr>
          <p:nvPr userDrawn="1"/>
        </p:nvSpPr>
        <p:spPr>
          <a:xfrm>
            <a:off x="770400" y="709098"/>
            <a:ext cx="6865939" cy="617704"/>
          </a:xfrm>
          <a:prstGeom prst="rect">
            <a:avLst/>
          </a:prstGeom>
          <a:noFill/>
        </p:spPr>
        <p:txBody>
          <a:bodyPr vert="horz" wrap="square" lIns="0" tIns="0" rIns="0" bIns="91440" rtlCol="0" anchor="b">
            <a:noAutofit/>
          </a:bodyPr>
          <a:lstStyle>
            <a:lvl1pPr algn="l" defTabSz="914400" rtl="0" eaLnBrk="1" latinLnBrk="0" hangingPunct="1">
              <a:lnSpc>
                <a:spcPct val="95000"/>
              </a:lnSpc>
              <a:spcBef>
                <a:spcPct val="0"/>
              </a:spcBef>
              <a:buNone/>
              <a:defRPr lang="en-US" sz="4000" b="1" i="0" kern="1200" baseline="0" dirty="0">
                <a:solidFill>
                  <a:schemeClr val="tx1"/>
                </a:solidFill>
                <a:latin typeface="Oracle Sans Tab" panose="020B0503020204020204" pitchFamily="34" charset="0"/>
                <a:ea typeface="+mn-ea"/>
                <a:cs typeface="Oracle Sans Tab" panose="020B0503020204020204" pitchFamily="34" charset="0"/>
              </a:defRPr>
            </a:lvl1pPr>
          </a:lstStyle>
          <a:p>
            <a:pPr>
              <a:lnSpc>
                <a:spcPct val="100000"/>
              </a:lnSpc>
            </a:pPr>
            <a:r>
              <a:rPr lang="en-US" sz="2400" b="0" i="0" dirty="0">
                <a:latin typeface="Oracle Sans Light" panose="020B0403020204020204" pitchFamily="34" charset="0"/>
                <a:cs typeface="Oracle Sans Light" panose="020B0403020204020204" pitchFamily="34" charset="0"/>
              </a:rPr>
              <a:t>Oracle Database World</a:t>
            </a:r>
          </a:p>
        </p:txBody>
      </p:sp>
    </p:spTree>
    <p:extLst>
      <p:ext uri="{BB962C8B-B14F-4D97-AF65-F5344CB8AC3E}">
        <p14:creationId xmlns:p14="http://schemas.microsoft.com/office/powerpoint/2010/main" val="1667519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Light - Title/Subtitle 1 Column">
    <p:bg>
      <p:bgPr>
        <a:solidFill>
          <a:schemeClr val="tx1"/>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70400" y="1009904"/>
            <a:ext cx="10671174" cy="330540"/>
          </a:xfrm>
          <a:prstGeom prst="rect">
            <a:avLst/>
          </a:prstGeom>
        </p:spPr>
        <p:txBody>
          <a:bodyPr lIns="0">
            <a:noAutofit/>
          </a:bodyPr>
          <a:lstStyle>
            <a:lvl1pPr marL="0" indent="0">
              <a:spcAft>
                <a:spcPts val="0"/>
              </a:spcAft>
              <a:buNone/>
              <a:defRPr sz="2000" b="0" i="0">
                <a:solidFill>
                  <a:schemeClr val="bg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70400" y="1686559"/>
            <a:ext cx="10671175" cy="4421631"/>
          </a:xfrm>
        </p:spPr>
        <p:txBody>
          <a:bodyPr/>
          <a:lstStyle>
            <a:lvl1pPr>
              <a:defRPr b="0" i="0">
                <a:solidFill>
                  <a:schemeClr val="bg1"/>
                </a:solidFill>
                <a:latin typeface="Oracle Sans Tab" panose="020B0503020204020204" pitchFamily="34" charset="0"/>
                <a:cs typeface="Oracle Sans Tab" panose="020B0503020204020204" pitchFamily="34" charset="0"/>
              </a:defRPr>
            </a:lvl1pPr>
            <a:lvl2pPr>
              <a:defRPr b="0" i="0">
                <a:solidFill>
                  <a:schemeClr val="bg1"/>
                </a:solidFill>
                <a:latin typeface="Oracle Sans Tab" panose="020B0503020204020204" pitchFamily="34" charset="0"/>
                <a:cs typeface="Oracle Sans Tab" panose="020B050302020402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a:xfrm>
            <a:off x="770399" y="182403"/>
            <a:ext cx="10671175" cy="822960"/>
          </a:xfrm>
        </p:spPr>
        <p:txBody>
          <a:bodyPr/>
          <a:lstStyle>
            <a:lvl1pPr>
              <a:defRPr b="1" i="0">
                <a:solidFill>
                  <a:schemeClr val="bg1"/>
                </a:solidFill>
                <a:latin typeface="Oracle Sans Tab" panose="020B0503020204020204" pitchFamily="34" charset="0"/>
              </a:defRPr>
            </a:lvl1pPr>
          </a:lstStyle>
          <a:p>
            <a:r>
              <a:rPr lang="en-US" dirty="0"/>
              <a:t>Title</a:t>
            </a:r>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lvl1pPr>
              <a:defRPr b="0" i="0">
                <a:latin typeface="Oracle Sans Tab" panose="020B0503020204020204" pitchFamily="34" charset="0"/>
              </a:defRPr>
            </a:lvl1pPr>
          </a:lstStyle>
          <a:p>
            <a:r>
              <a:rPr lang="en-US" dirty="0" smtClean="0"/>
              <a:t>Copyright © 2022, Oracle </a:t>
            </a:r>
            <a:r>
              <a:rPr lang="en-US" dirty="0"/>
              <a:t>and/or its affiliates</a:t>
            </a:r>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lvl1pPr>
              <a:defRPr b="0" i="0">
                <a:latin typeface="Oracle Sans Tab" panose="020B0503020204020204" pitchFamily="34" charset="0"/>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139215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Pr>
        <a:solidFill>
          <a:srgbClr val="2A2F2F"/>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70400" y="1009904"/>
            <a:ext cx="10671174"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70400" y="1686559"/>
            <a:ext cx="10671175" cy="4421631"/>
          </a:xfrm>
        </p:spPr>
        <p:txBody>
          <a:bodyPr/>
          <a:lstStyle>
            <a:lvl1pPr>
              <a:defRPr b="0" i="0">
                <a:latin typeface="Oracle Sans Tab" panose="020B0503020204020204" pitchFamily="34" charset="0"/>
                <a:cs typeface="Oracle Sans Tab" panose="020B0503020204020204" pitchFamily="34" charset="0"/>
              </a:defRPr>
            </a:lvl1pPr>
            <a:lvl2pPr>
              <a:defRPr b="0" i="0">
                <a:latin typeface="Oracle Sans Tab" panose="020B0503020204020204" pitchFamily="34" charset="0"/>
                <a:cs typeface="Oracle Sans Tab" panose="020B0503020204020204" pitchFamily="34" charset="0"/>
              </a:defRPr>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a:xfrm>
            <a:off x="770399" y="182403"/>
            <a:ext cx="10671175" cy="822960"/>
          </a:xfrm>
        </p:spPr>
        <p:txBody>
          <a:bodyPr/>
          <a:lstStyle>
            <a:lvl1pPr>
              <a:defRPr b="1" i="0">
                <a:latin typeface="Oracle Sans Tab" panose="020B0503020204020204" pitchFamily="34" charset="0"/>
              </a:defRPr>
            </a:lvl1pPr>
          </a:lstStyle>
          <a:p>
            <a:r>
              <a:rPr lang="en-US" dirty="0"/>
              <a:t>Title</a:t>
            </a:r>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lvl1pPr>
              <a:defRPr b="0" i="0">
                <a:latin typeface="Oracle Sans Tab" panose="020B0503020204020204" pitchFamily="34" charset="0"/>
              </a:defRPr>
            </a:lvl1pPr>
          </a:lstStyle>
          <a:p>
            <a:r>
              <a:rPr lang="en-US" dirty="0" smtClean="0"/>
              <a:t>Copyright © 2022, Oracle </a:t>
            </a:r>
            <a:r>
              <a:rPr lang="en-US" dirty="0"/>
              <a:t>and/or its affiliates</a:t>
            </a:r>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lvl1pPr>
              <a:defRPr b="0" i="0">
                <a:latin typeface="Oracle Sans Tab" panose="020B0503020204020204" pitchFamily="34" charset="0"/>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68758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ark - Title">
    <p:bg>
      <p:bgPr>
        <a:solidFill>
          <a:srgbClr val="2A2F2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EA6C2-4589-784C-A5E7-37FA618CF462}"/>
              </a:ext>
            </a:extLst>
          </p:cNvPr>
          <p:cNvSpPr>
            <a:spLocks noGrp="1"/>
          </p:cNvSpPr>
          <p:nvPr>
            <p:ph type="title" hasCustomPrompt="1"/>
          </p:nvPr>
        </p:nvSpPr>
        <p:spPr>
          <a:xfrm>
            <a:off x="770400" y="182403"/>
            <a:ext cx="10872960" cy="822960"/>
          </a:xfrm>
        </p:spPr>
        <p:txBody>
          <a:bodyPr/>
          <a:lstStyle>
            <a:lvl1pPr>
              <a:defRPr b="1" i="0">
                <a:solidFill>
                  <a:schemeClr val="bg1"/>
                </a:solidFill>
                <a:latin typeface="Oracle Sans Tab" panose="020B0503020204020204" pitchFamily="34" charset="0"/>
              </a:defRPr>
            </a:lvl1pPr>
          </a:lstStyle>
          <a:p>
            <a:r>
              <a:rPr lang="en-GB" dirty="0"/>
              <a:t>Title</a:t>
            </a:r>
            <a:endParaRPr lang="en-US" dirty="0"/>
          </a:p>
        </p:txBody>
      </p:sp>
      <p:sp>
        <p:nvSpPr>
          <p:cNvPr id="3" name="Slide Number Placeholder 2">
            <a:extLst>
              <a:ext uri="{FF2B5EF4-FFF2-40B4-BE49-F238E27FC236}">
                <a16:creationId xmlns:a16="http://schemas.microsoft.com/office/drawing/2014/main" id="{E83B665D-1DBE-4C4F-AB8C-BE4F6F84ED15}"/>
              </a:ext>
            </a:extLst>
          </p:cNvPr>
          <p:cNvSpPr>
            <a:spLocks noGrp="1"/>
          </p:cNvSpPr>
          <p:nvPr>
            <p:ph type="sldNum" sz="quarter" idx="10"/>
          </p:nvPr>
        </p:nvSpPr>
        <p:spPr/>
        <p:txBody>
          <a:bodyPr/>
          <a:lstStyle>
            <a:lvl1pPr>
              <a:defRPr b="0" i="0">
                <a:latin typeface="Oracle Sans Tab" panose="020B0503020204020204" pitchFamily="34" charset="0"/>
              </a:defRPr>
            </a:lvl1p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26301702-7584-BB49-AC81-09240CA5D1AC}"/>
              </a:ext>
            </a:extLst>
          </p:cNvPr>
          <p:cNvSpPr>
            <a:spLocks noGrp="1"/>
          </p:cNvSpPr>
          <p:nvPr>
            <p:ph type="ftr" sz="quarter" idx="11"/>
          </p:nvPr>
        </p:nvSpPr>
        <p:spPr/>
        <p:txBody>
          <a:bodyPr/>
          <a:lstStyle>
            <a:lvl1pPr>
              <a:defRPr b="0" i="0">
                <a:latin typeface="Oracle Sans Tab" panose="020B0503020204020204" pitchFamily="34" charset="0"/>
              </a:defRPr>
            </a:lvl1pPr>
          </a:lstStyle>
          <a:p>
            <a:r>
              <a:rPr lang="en-US" dirty="0" smtClean="0"/>
              <a:t>Copyright © 2022, Oracle </a:t>
            </a:r>
            <a:r>
              <a:rPr lang="en-US" dirty="0"/>
              <a:t>and/or its affiliates</a:t>
            </a:r>
          </a:p>
        </p:txBody>
      </p:sp>
      <p:sp>
        <p:nvSpPr>
          <p:cNvPr id="13" name="Subtitle">
            <a:extLst>
              <a:ext uri="{FF2B5EF4-FFF2-40B4-BE49-F238E27FC236}">
                <a16:creationId xmlns:a16="http://schemas.microsoft.com/office/drawing/2014/main" id="{8C6A3CA8-5479-B24E-8237-1667005480BD}"/>
              </a:ext>
            </a:extLst>
          </p:cNvPr>
          <p:cNvSpPr>
            <a:spLocks noGrp="1"/>
          </p:cNvSpPr>
          <p:nvPr>
            <p:ph type="body" sz="quarter" idx="13" hasCustomPrompt="1"/>
          </p:nvPr>
        </p:nvSpPr>
        <p:spPr>
          <a:xfrm>
            <a:off x="770400" y="1009904"/>
            <a:ext cx="10872960" cy="330540"/>
          </a:xfrm>
          <a:prstGeom prst="rect">
            <a:avLst/>
          </a:prstGeom>
        </p:spPr>
        <p:txBody>
          <a:bodyPr lIns="0">
            <a:noAutofit/>
          </a:bodyPr>
          <a:lstStyle>
            <a:lvl1pPr marL="0" indent="0">
              <a:spcAft>
                <a:spcPts val="0"/>
              </a:spcAft>
              <a:buNone/>
              <a:defRPr sz="2000" b="0" i="0">
                <a:solidFill>
                  <a:schemeClr val="bg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Picture Placeholder 5">
            <a:extLst>
              <a:ext uri="{FF2B5EF4-FFF2-40B4-BE49-F238E27FC236}">
                <a16:creationId xmlns:a16="http://schemas.microsoft.com/office/drawing/2014/main" id="{E6E7F33F-FC62-384D-86FE-64CC2B35436D}"/>
              </a:ext>
            </a:extLst>
          </p:cNvPr>
          <p:cNvSpPr>
            <a:spLocks noGrp="1"/>
          </p:cNvSpPr>
          <p:nvPr>
            <p:ph type="pic" sz="quarter" idx="14"/>
          </p:nvPr>
        </p:nvSpPr>
        <p:spPr>
          <a:xfrm>
            <a:off x="1052996" y="1778828"/>
            <a:ext cx="1097280" cy="1097280"/>
          </a:xfrm>
          <a:prstGeom prst="ellipse">
            <a:avLst/>
          </a:prstGeom>
        </p:spPr>
        <p:txBody>
          <a:bodyPr/>
          <a:lstStyle/>
          <a:p>
            <a:endParaRPr lang="en-US"/>
          </a:p>
        </p:txBody>
      </p:sp>
    </p:spTree>
    <p:extLst>
      <p:ext uri="{BB962C8B-B14F-4D97-AF65-F5344CB8AC3E}">
        <p14:creationId xmlns:p14="http://schemas.microsoft.com/office/powerpoint/2010/main" val="145476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ight Title with two column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C89915E-3BB4-984C-995B-EC93CAB6F86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7BE2BE7-A786-40D1-899E-BA0BC0A30623}"/>
              </a:ext>
            </a:extLst>
          </p:cNvPr>
          <p:cNvSpPr>
            <a:spLocks noGrp="1"/>
          </p:cNvSpPr>
          <p:nvPr>
            <p:ph type="ftr" sz="quarter" idx="19"/>
          </p:nvPr>
        </p:nvSpPr>
        <p:spPr/>
        <p:txBody>
          <a:bodyPr/>
          <a:lstStyle/>
          <a:p>
            <a:r>
              <a:rPr lang="en-US" dirty="0" smtClean="0"/>
              <a:t>Copyright © 2022  Oracle </a:t>
            </a:r>
            <a:r>
              <a:rPr lang="en-US" dirty="0"/>
              <a:t>and/or its affiliates.</a:t>
            </a:r>
          </a:p>
        </p:txBody>
      </p:sp>
      <p:sp>
        <p:nvSpPr>
          <p:cNvPr id="3" name="Slide Number Placeholder 2">
            <a:extLst>
              <a:ext uri="{FF2B5EF4-FFF2-40B4-BE49-F238E27FC236}">
                <a16:creationId xmlns:a16="http://schemas.microsoft.com/office/drawing/2014/main" id="{A3BFAA5D-3D6F-42A2-BC58-445E0F3D6336}"/>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0934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Light - Title/Subtitle 2 Column">
    <p:bg>
      <p:bgRef idx="1001">
        <a:schemeClr val="bg1"/>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84800"/>
            <a:ext cx="5084064" cy="4435251"/>
          </a:xfrm>
        </p:spPr>
        <p:txBody>
          <a:bodyPr/>
          <a:lstStyle>
            <a:lvl1pPr>
              <a:defRPr b="0" i="0">
                <a:latin typeface="Oracle Sans Tab" panose="020B0503020204020204" pitchFamily="34" charset="0"/>
                <a:cs typeface="Oracle Sans Tab" panose="020B0503020204020204" pitchFamily="34" charset="0"/>
              </a:defRPr>
            </a:lvl1pPr>
            <a:lvl2pPr>
              <a:defRPr b="0" i="0">
                <a:latin typeface="Oracle Sans Tab" panose="020B0503020204020204" pitchFamily="34" charset="0"/>
                <a:cs typeface="Oracle Sans Tab" panose="020B0503020204020204" pitchFamily="34" charset="0"/>
              </a:defRPr>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84800"/>
            <a:ext cx="5084064" cy="4435251"/>
          </a:xfrm>
        </p:spPr>
        <p:txBody>
          <a:bodyPr/>
          <a:lstStyle>
            <a:lvl1pPr>
              <a:defRPr b="0" i="0">
                <a:latin typeface="Oracle Sans Tab" panose="020B0503020204020204" pitchFamily="34" charset="0"/>
                <a:cs typeface="Oracle Sans Tab" panose="020B0503020204020204" pitchFamily="34" charset="0"/>
              </a:defRPr>
            </a:lvl1pPr>
            <a:lvl2pPr>
              <a:defRPr b="0" i="0">
                <a:latin typeface="Oracle Sans Tab" panose="020B0503020204020204" pitchFamily="34" charset="0"/>
                <a:cs typeface="Oracle Sans Tab" panose="020B0503020204020204" pitchFamily="34" charset="0"/>
              </a:defRPr>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a:xfrm>
            <a:off x="768875" y="182403"/>
            <a:ext cx="10681404" cy="822960"/>
          </a:xfrm>
        </p:spPr>
        <p:txBody>
          <a:bodyPr/>
          <a:lstStyle>
            <a:lvl1pPr>
              <a:defRPr b="1" i="0">
                <a:latin typeface="Oracle Sans Tab" panose="020B0503020204020204" pitchFamily="34" charset="0"/>
              </a:defRPr>
            </a:lvl1pPr>
          </a:lstStyle>
          <a:p>
            <a:r>
              <a:rPr lang="en-US" dirty="0"/>
              <a:t>Title</a:t>
            </a:r>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lvl1pPr>
              <a:defRPr b="0" i="0">
                <a:latin typeface="Oracle Sans Tab" panose="020B0503020204020204" pitchFamily="34" charset="0"/>
              </a:defRPr>
            </a:lvl1pPr>
          </a:lstStyle>
          <a:p>
            <a:r>
              <a:rPr lang="en-US" dirty="0" smtClean="0"/>
              <a:t>Copyright © 2022, Oracle </a:t>
            </a:r>
            <a:r>
              <a:rPr lang="en-US" dirty="0"/>
              <a:t>and/or its affiliates</a:t>
            </a:r>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lvl1pPr>
              <a:defRPr b="0" i="0">
                <a:latin typeface="Oracle Sans Tab" panose="020B0503020204020204" pitchFamily="34" charset="0"/>
              </a:defRPr>
            </a:lvl1pPr>
          </a:lstStyle>
          <a:p>
            <a:fld id="{345D60D9-5372-5F40-9443-0F9AE5BDC3C8}" type="slidenum">
              <a:rPr lang="en-US" smtClean="0"/>
              <a:pPr/>
              <a:t>‹#›</a:t>
            </a:fld>
            <a:endParaRPr lang="en-US" dirty="0"/>
          </a:p>
        </p:txBody>
      </p:sp>
      <p:sp>
        <p:nvSpPr>
          <p:cNvPr id="10" name="Subtitle">
            <a:extLst>
              <a:ext uri="{FF2B5EF4-FFF2-40B4-BE49-F238E27FC236}">
                <a16:creationId xmlns:a16="http://schemas.microsoft.com/office/drawing/2014/main" id="{69A6EB0A-D7EF-2D41-9979-FF39A142CE4E}"/>
              </a:ext>
            </a:extLst>
          </p:cNvPr>
          <p:cNvSpPr>
            <a:spLocks noGrp="1"/>
          </p:cNvSpPr>
          <p:nvPr>
            <p:ph type="body" sz="quarter" idx="11" hasCustomPrompt="1"/>
          </p:nvPr>
        </p:nvSpPr>
        <p:spPr>
          <a:xfrm>
            <a:off x="770399" y="1009904"/>
            <a:ext cx="10679877"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2248437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Pr>
        <a:solidFill>
          <a:srgbClr val="2A2F2F"/>
        </a:solidFill>
        <a:effectLst/>
      </p:bgPr>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84800"/>
            <a:ext cx="5084064" cy="4435251"/>
          </a:xfrm>
        </p:spPr>
        <p:txBody>
          <a:bodyPr/>
          <a:lstStyle>
            <a:lvl1pPr>
              <a:defRPr b="0" i="0">
                <a:solidFill>
                  <a:schemeClr val="bg1"/>
                </a:solidFill>
                <a:latin typeface="Oracle Sans Tab" panose="020B0503020204020204" pitchFamily="34" charset="0"/>
                <a:cs typeface="Oracle Sans Tab" panose="020B0503020204020204" pitchFamily="34" charset="0"/>
              </a:defRPr>
            </a:lvl1pPr>
            <a:lvl2pPr>
              <a:defRPr b="0" i="0">
                <a:solidFill>
                  <a:schemeClr val="bg1"/>
                </a:solidFill>
                <a:latin typeface="Oracle Sans Tab" panose="020B0503020204020204" pitchFamily="34" charset="0"/>
                <a:cs typeface="Oracle Sans Tab" panose="020B050302020402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84800"/>
            <a:ext cx="5084064" cy="4435251"/>
          </a:xfrm>
        </p:spPr>
        <p:txBody>
          <a:bodyPr/>
          <a:lstStyle>
            <a:lvl1pPr>
              <a:defRPr b="0" i="0">
                <a:solidFill>
                  <a:schemeClr val="bg1"/>
                </a:solidFill>
                <a:latin typeface="Oracle Sans Tab" panose="020B0503020204020204" pitchFamily="34" charset="0"/>
                <a:cs typeface="Oracle Sans Tab" panose="020B0503020204020204" pitchFamily="34" charset="0"/>
              </a:defRPr>
            </a:lvl1pPr>
            <a:lvl2pPr>
              <a:defRPr b="0" i="0">
                <a:solidFill>
                  <a:schemeClr val="bg1"/>
                </a:solidFill>
                <a:latin typeface="Oracle Sans Tab" panose="020B0503020204020204" pitchFamily="34" charset="0"/>
                <a:cs typeface="Oracle Sans Tab" panose="020B050302020402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a:xfrm>
            <a:off x="768875" y="182403"/>
            <a:ext cx="10679866" cy="822960"/>
          </a:xfrm>
        </p:spPr>
        <p:txBody>
          <a:bodyPr/>
          <a:lstStyle>
            <a:lvl1pPr>
              <a:defRPr b="1" i="0">
                <a:solidFill>
                  <a:schemeClr val="bg1"/>
                </a:solidFill>
                <a:latin typeface="Oracle Sans Tab" panose="020B0503020204020204" pitchFamily="34" charset="0"/>
              </a:defRPr>
            </a:lvl1pPr>
          </a:lstStyle>
          <a:p>
            <a:r>
              <a:rPr lang="en-US" dirty="0"/>
              <a:t>Title</a:t>
            </a:r>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lvl1pPr>
              <a:defRPr b="0" i="0">
                <a:latin typeface="Oracle Sans Tab" panose="020B0503020204020204" pitchFamily="34" charset="0"/>
              </a:defRPr>
            </a:lvl1pPr>
          </a:lstStyle>
          <a:p>
            <a:r>
              <a:rPr lang="en-US" dirty="0" smtClean="0"/>
              <a:t>Copyright © 2022, Oracle </a:t>
            </a:r>
            <a:r>
              <a:rPr lang="en-US" dirty="0"/>
              <a:t>and/or its affiliates</a:t>
            </a:r>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lvl1pPr>
              <a:defRPr b="0" i="0">
                <a:latin typeface="Oracle Sans Tab" panose="020B0503020204020204" pitchFamily="34" charset="0"/>
              </a:defRPr>
            </a:lvl1pPr>
          </a:lstStyle>
          <a:p>
            <a:fld id="{345D60D9-5372-5F40-9443-0F9AE5BDC3C8}" type="slidenum">
              <a:rPr lang="en-US" smtClean="0"/>
              <a:pPr/>
              <a:t>‹#›</a:t>
            </a:fld>
            <a:endParaRPr lang="en-US" dirty="0"/>
          </a:p>
        </p:txBody>
      </p:sp>
      <p:sp>
        <p:nvSpPr>
          <p:cNvPr id="10" name="Subtitle">
            <a:extLst>
              <a:ext uri="{FF2B5EF4-FFF2-40B4-BE49-F238E27FC236}">
                <a16:creationId xmlns:a16="http://schemas.microsoft.com/office/drawing/2014/main" id="{8644EBF5-1E8F-3C4A-B536-CBC67C301082}"/>
              </a:ext>
            </a:extLst>
          </p:cNvPr>
          <p:cNvSpPr>
            <a:spLocks noGrp="1"/>
          </p:cNvSpPr>
          <p:nvPr>
            <p:ph type="body" sz="quarter" idx="11" hasCustomPrompt="1"/>
          </p:nvPr>
        </p:nvSpPr>
        <p:spPr>
          <a:xfrm>
            <a:off x="770399" y="1009904"/>
            <a:ext cx="10679867" cy="330540"/>
          </a:xfrm>
          <a:prstGeom prst="rect">
            <a:avLst/>
          </a:prstGeom>
        </p:spPr>
        <p:txBody>
          <a:bodyPr lIns="0">
            <a:noAutofit/>
          </a:bodyPr>
          <a:lstStyle>
            <a:lvl1pPr marL="0" indent="0">
              <a:spcAft>
                <a:spcPts val="0"/>
              </a:spcAft>
              <a:buNone/>
              <a:defRPr sz="2000" b="0" i="0">
                <a:solidFill>
                  <a:schemeClr val="bg1"/>
                </a:solidFill>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3175452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Light - Title/Subtitle, Column with Picture">
    <p:bg>
      <p:bgPr>
        <a:solidFill>
          <a:srgbClr val="2A2F2F"/>
        </a:solidFill>
        <a:effectLst/>
      </p:bgPr>
    </p:bg>
    <p:spTree>
      <p:nvGrpSpPr>
        <p:cNvPr id="1" name=""/>
        <p:cNvGrpSpPr/>
        <p:nvPr/>
      </p:nvGrpSpPr>
      <p:grpSpPr>
        <a:xfrm>
          <a:off x="0" y="0"/>
          <a:ext cx="0" cy="0"/>
          <a:chOff x="0" y="0"/>
          <a:chExt cx="0" cy="0"/>
        </a:xfrm>
      </p:grpSpPr>
      <p:sp>
        <p:nvSpPr>
          <p:cNvPr id="112" name="Picture Placeholder 111">
            <a:extLst>
              <a:ext uri="{FF2B5EF4-FFF2-40B4-BE49-F238E27FC236}">
                <a16:creationId xmlns:a16="http://schemas.microsoft.com/office/drawing/2014/main" id="{B651D05F-8358-7147-9C36-839BC7633B26}"/>
              </a:ext>
            </a:extLst>
          </p:cNvPr>
          <p:cNvSpPr>
            <a:spLocks noGrp="1"/>
          </p:cNvSpPr>
          <p:nvPr>
            <p:ph type="pic" sz="quarter" idx="14" hasCustomPrompt="1"/>
          </p:nvPr>
        </p:nvSpPr>
        <p:spPr>
          <a:xfrm>
            <a:off x="6366215" y="1684799"/>
            <a:ext cx="5083200" cy="4435200"/>
          </a:xfrm>
        </p:spPr>
        <p:txBody>
          <a:bodyPr anchor="ctr"/>
          <a:lstStyle>
            <a:lvl1pPr algn="ctr">
              <a:defRPr b="0" i="0">
                <a:solidFill>
                  <a:schemeClr val="bg1"/>
                </a:solidFill>
                <a:latin typeface="Oracle Sans Tab" panose="020B0503020204020204" pitchFamily="34" charset="0"/>
                <a:cs typeface="Oracle Sans Tab" panose="020B0503020204020204" pitchFamily="34" charset="0"/>
              </a:defRPr>
            </a:lvl1pPr>
          </a:lstStyle>
          <a:p>
            <a:r>
              <a:rPr lang="en-US" dirty="0"/>
              <a:t>Click to add a picture</a:t>
            </a:r>
          </a:p>
        </p:txBody>
      </p:sp>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a:xfrm>
            <a:off x="768875" y="182403"/>
            <a:ext cx="10680540" cy="822960"/>
          </a:xfrm>
        </p:spPr>
        <p:txBody>
          <a:bodyPr/>
          <a:lstStyle>
            <a:lvl1pPr>
              <a:defRPr b="1" i="0">
                <a:solidFill>
                  <a:schemeClr val="bg1"/>
                </a:solidFill>
                <a:latin typeface="Oracle Sans Tab" panose="020B0503020204020204" pitchFamily="34" charset="0"/>
              </a:defRPr>
            </a:lvl1pPr>
          </a:lstStyle>
          <a:p>
            <a:r>
              <a:rPr lang="en-US" dirty="0"/>
              <a:t>Title</a:t>
            </a:r>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lvl1pPr>
              <a:defRPr b="0" i="0">
                <a:latin typeface="Oracle Sans Tab" panose="020B0503020204020204" pitchFamily="34" charset="0"/>
              </a:defRPr>
            </a:lvl1p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lvl1pPr>
              <a:defRPr b="0" i="0">
                <a:latin typeface="Oracle Sans Tab" panose="020B0503020204020204" pitchFamily="34" charset="0"/>
              </a:defRPr>
            </a:lvl1pPr>
          </a:lstStyle>
          <a:p>
            <a:fld id="{345D60D9-5372-5F40-9443-0F9AE5BDC3C8}" type="slidenum">
              <a:rPr lang="en-US" smtClean="0"/>
              <a:pPr/>
              <a:t>‹#›</a:t>
            </a:fld>
            <a:endParaRPr lang="en-US" dirty="0"/>
          </a:p>
        </p:txBody>
      </p:sp>
      <p:sp>
        <p:nvSpPr>
          <p:cNvPr id="7" name="Text Placeholder 6">
            <a:extLst>
              <a:ext uri="{FF2B5EF4-FFF2-40B4-BE49-F238E27FC236}">
                <a16:creationId xmlns:a16="http://schemas.microsoft.com/office/drawing/2014/main" id="{24A317D8-D053-EF4D-9A34-FCA18FF0BDA8}"/>
              </a:ext>
            </a:extLst>
          </p:cNvPr>
          <p:cNvSpPr>
            <a:spLocks noGrp="1"/>
          </p:cNvSpPr>
          <p:nvPr>
            <p:ph type="body" sz="quarter" idx="15"/>
          </p:nvPr>
        </p:nvSpPr>
        <p:spPr>
          <a:xfrm>
            <a:off x="770400" y="1684799"/>
            <a:ext cx="5083200" cy="4435200"/>
          </a:xfrm>
          <a:noFill/>
        </p:spPr>
        <p:txBody>
          <a:bodyPr vert="horz" lIns="0" tIns="0" rIns="0" bIns="0" rtlCol="0">
            <a:noAutofit/>
          </a:bodyPr>
          <a:lstStyle>
            <a:lvl1pPr>
              <a:defRPr lang="en-GB" b="0" i="0" dirty="0" smtClean="0">
                <a:solidFill>
                  <a:schemeClr val="bg1"/>
                </a:solidFill>
                <a:latin typeface="Oracle Sans Tab" panose="020B0503020204020204" pitchFamily="34" charset="0"/>
                <a:cs typeface="Oracle Sans Tab" panose="020B0503020204020204" pitchFamily="34" charset="0"/>
              </a:defRPr>
            </a:lvl1pPr>
            <a:lvl2pPr>
              <a:defRPr lang="en-GB" b="0" i="0" dirty="0" smtClean="0">
                <a:solidFill>
                  <a:schemeClr val="bg1"/>
                </a:solidFill>
                <a:latin typeface="Oracle Sans Tab" panose="020B0503020204020204" pitchFamily="34" charset="0"/>
                <a:cs typeface="Oracle Sans Tab" panose="020B0503020204020204" pitchFamily="34" charset="0"/>
              </a:defRPr>
            </a:lvl2pPr>
            <a:lvl3pPr>
              <a:defRPr lang="en-GB" dirty="0" smtClean="0">
                <a:solidFill>
                  <a:schemeClr val="bg1"/>
                </a:solidFill>
              </a:defRPr>
            </a:lvl3pPr>
            <a:lvl4pPr>
              <a:defRPr lang="en-GB" dirty="0" smtClean="0">
                <a:solidFill>
                  <a:schemeClr val="bg1"/>
                </a:solidFill>
              </a:defRPr>
            </a:lvl4pPr>
            <a:lvl5pPr>
              <a:defRPr lang="en-US" dirty="0">
                <a:solidFill>
                  <a:schemeClr val="bg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Subtitle">
            <a:extLst>
              <a:ext uri="{FF2B5EF4-FFF2-40B4-BE49-F238E27FC236}">
                <a16:creationId xmlns:a16="http://schemas.microsoft.com/office/drawing/2014/main" id="{8C7FA660-C605-3F41-9AD7-6588E4352B9A}"/>
              </a:ext>
            </a:extLst>
          </p:cNvPr>
          <p:cNvSpPr>
            <a:spLocks noGrp="1"/>
          </p:cNvSpPr>
          <p:nvPr>
            <p:ph type="body" sz="quarter" idx="16" hasCustomPrompt="1"/>
          </p:nvPr>
        </p:nvSpPr>
        <p:spPr>
          <a:xfrm>
            <a:off x="770399" y="1009904"/>
            <a:ext cx="10679015" cy="330540"/>
          </a:xfrm>
          <a:prstGeom prst="rect">
            <a:avLst/>
          </a:prstGeom>
        </p:spPr>
        <p:txBody>
          <a:bodyPr lIns="0">
            <a:noAutofit/>
          </a:bodyPr>
          <a:lstStyle>
            <a:lvl1pPr marL="0" indent="0">
              <a:spcAft>
                <a:spcPts val="0"/>
              </a:spcAft>
              <a:buNone/>
              <a:defRPr sz="2000" b="0" i="0">
                <a:solidFill>
                  <a:schemeClr val="bg1"/>
                </a:solidFill>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332950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Light - Title/Subtitle with Graphic">
    <p:bg>
      <p:bgPr>
        <a:solidFill>
          <a:srgbClr val="2A2F2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FF4BC1-0386-BF49-A5EC-A01BD22F152C}"/>
              </a:ext>
            </a:extLst>
          </p:cNvPr>
          <p:cNvSpPr/>
          <p:nvPr userDrawn="1"/>
        </p:nvSpPr>
        <p:spPr>
          <a:xfrm>
            <a:off x="0" y="0"/>
            <a:ext cx="6098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84800"/>
            <a:ext cx="5084064" cy="4435251"/>
          </a:xfrm>
        </p:spPr>
        <p:txBody>
          <a:bodyPr/>
          <a:lstStyle>
            <a:lvl1pPr>
              <a:defRPr b="0" i="0">
                <a:solidFill>
                  <a:schemeClr val="tx2"/>
                </a:solidFill>
                <a:latin typeface="Oracle Sans Tab" panose="020B0503020204020204" pitchFamily="34" charset="0"/>
                <a:cs typeface="Oracle Sans Tab" panose="020B0503020204020204" pitchFamily="34" charset="0"/>
              </a:defRPr>
            </a:lvl1pPr>
            <a:lvl2pPr>
              <a:defRPr b="0" i="0">
                <a:solidFill>
                  <a:schemeClr val="tx2"/>
                </a:solidFill>
                <a:latin typeface="Oracle Sans Tab" panose="020B0503020204020204" pitchFamily="34" charset="0"/>
                <a:cs typeface="Oracle Sans Tab" panose="020B0503020204020204" pitchFamily="34" charset="0"/>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a:xfrm>
            <a:off x="768875" y="182403"/>
            <a:ext cx="5083200" cy="822960"/>
          </a:xfrm>
        </p:spPr>
        <p:txBody>
          <a:bodyPr/>
          <a:lstStyle>
            <a:lvl1pPr>
              <a:defRPr b="1" i="0">
                <a:solidFill>
                  <a:schemeClr val="tx2"/>
                </a:solidFill>
                <a:latin typeface="Oracle Sans Tab" panose="020B0503020204020204" pitchFamily="34" charset="0"/>
              </a:defRPr>
            </a:lvl1pPr>
          </a:lstStyle>
          <a:p>
            <a:r>
              <a:rPr lang="en-US" dirty="0"/>
              <a:t>Title</a:t>
            </a:r>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lvl1pPr>
              <a:defRPr b="0" i="0">
                <a:latin typeface="Oracle Sans Tab" panose="020B0503020204020204" pitchFamily="34" charset="0"/>
              </a:defRPr>
            </a:lvl1pPr>
          </a:lstStyle>
          <a:p>
            <a:r>
              <a:rPr lang="en-US" dirty="0" smtClean="0"/>
              <a:t>Copyright © 2022, Oracle </a:t>
            </a:r>
            <a:r>
              <a:rPr lang="en-US" dirty="0"/>
              <a:t>and/or its affiliates</a:t>
            </a:r>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lvl1pPr>
              <a:defRPr b="0" i="0">
                <a:latin typeface="Oracle Sans Tab" panose="020B0503020204020204" pitchFamily="34" charset="0"/>
              </a:defRPr>
            </a:lvl1pPr>
          </a:lstStyle>
          <a:p>
            <a:fld id="{345D60D9-5372-5F40-9443-0F9AE5BDC3C8}" type="slidenum">
              <a:rPr lang="en-US" smtClean="0"/>
              <a:pPr/>
              <a:t>‹#›</a:t>
            </a:fld>
            <a:endParaRPr lang="en-US" dirty="0"/>
          </a:p>
        </p:txBody>
      </p:sp>
      <p:sp>
        <p:nvSpPr>
          <p:cNvPr id="10" name="Subtitle">
            <a:extLst>
              <a:ext uri="{FF2B5EF4-FFF2-40B4-BE49-F238E27FC236}">
                <a16:creationId xmlns:a16="http://schemas.microsoft.com/office/drawing/2014/main" id="{8644EBF5-1E8F-3C4A-B536-CBC67C301082}"/>
              </a:ext>
            </a:extLst>
          </p:cNvPr>
          <p:cNvSpPr>
            <a:spLocks noGrp="1"/>
          </p:cNvSpPr>
          <p:nvPr>
            <p:ph type="body" sz="quarter" idx="11" hasCustomPrompt="1"/>
          </p:nvPr>
        </p:nvSpPr>
        <p:spPr>
          <a:xfrm>
            <a:off x="770400" y="1009904"/>
            <a:ext cx="5083200" cy="330540"/>
          </a:xfrm>
          <a:prstGeom prst="rect">
            <a:avLst/>
          </a:prstGeom>
        </p:spPr>
        <p:txBody>
          <a:bodyPr lIns="0">
            <a:noAutofit/>
          </a:bodyPr>
          <a:lstStyle>
            <a:lvl1pPr marL="0" indent="0">
              <a:spcAft>
                <a:spcPts val="0"/>
              </a:spcAft>
              <a:buNone/>
              <a:defRPr sz="2000" b="0" i="0">
                <a:solidFill>
                  <a:schemeClr val="tx2"/>
                </a:solidFill>
                <a:latin typeface="Oracle Sans Tab" panose="020B0503020204020204" pitchFamily="34" charset="0"/>
                <a:cs typeface="Oracle Sans Tab" panose="020B0503020204020204" pitchFamily="34" charset="0"/>
              </a:defRPr>
            </a:lvl1pPr>
          </a:lstStyle>
          <a:p>
            <a:pPr lvl="0"/>
            <a:r>
              <a:rPr lang="en-US" dirty="0"/>
              <a:t>Subtitle</a:t>
            </a:r>
          </a:p>
        </p:txBody>
      </p:sp>
    </p:spTree>
    <p:extLst>
      <p:ext uri="{BB962C8B-B14F-4D97-AF65-F5344CB8AC3E}">
        <p14:creationId xmlns:p14="http://schemas.microsoft.com/office/powerpoint/2010/main" val="4157237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ark - Section slide">
    <p:bg>
      <p:bgPr>
        <a:solidFill>
          <a:srgbClr val="323939"/>
        </a:solidFill>
        <a:effectLst/>
      </p:bgPr>
    </p:bg>
    <p:spTree>
      <p:nvGrpSpPr>
        <p:cNvPr id="1" name=""/>
        <p:cNvGrpSpPr/>
        <p:nvPr/>
      </p:nvGrpSpPr>
      <p:grpSpPr>
        <a:xfrm>
          <a:off x="0" y="0"/>
          <a:ext cx="0" cy="0"/>
          <a:chOff x="0" y="0"/>
          <a:chExt cx="0" cy="0"/>
        </a:xfrm>
      </p:grpSpPr>
      <p:sp>
        <p:nvSpPr>
          <p:cNvPr id="20" name="Picture Placeholder 4">
            <a:extLst>
              <a:ext uri="{FF2B5EF4-FFF2-40B4-BE49-F238E27FC236}">
                <a16:creationId xmlns:a16="http://schemas.microsoft.com/office/drawing/2014/main" id="{146A991F-0083-F648-AE7D-7A1EF9E6C217}"/>
              </a:ext>
            </a:extLst>
          </p:cNvPr>
          <p:cNvSpPr>
            <a:spLocks noGrp="1"/>
          </p:cNvSpPr>
          <p:nvPr>
            <p:ph type="pic" sz="quarter" idx="24" hasCustomPrompt="1"/>
          </p:nvPr>
        </p:nvSpPr>
        <p:spPr>
          <a:xfrm>
            <a:off x="6096000" y="0"/>
            <a:ext cx="6096000" cy="6858000"/>
          </a:xfrm>
        </p:spPr>
        <p:txBody>
          <a:bodyPr anchor="ctr"/>
          <a:lstStyle>
            <a:lvl1pPr algn="ctr">
              <a:defRPr b="0" i="0">
                <a:solidFill>
                  <a:schemeClr val="bg1"/>
                </a:solidFill>
                <a:latin typeface="Oracle Sans Tab" panose="020B0503020204020204" pitchFamily="34" charset="0"/>
                <a:cs typeface="Oracle Sans Tab" panose="020B0503020204020204" pitchFamily="34" charset="0"/>
              </a:defRPr>
            </a:lvl1pPr>
          </a:lstStyle>
          <a:p>
            <a:r>
              <a:rPr lang="en-US" dirty="0"/>
              <a:t>Click here to add picture</a:t>
            </a:r>
          </a:p>
        </p:txBody>
      </p:sp>
      <p:sp>
        <p:nvSpPr>
          <p:cNvPr id="19" name="Rectangle 18">
            <a:extLst>
              <a:ext uri="{FF2B5EF4-FFF2-40B4-BE49-F238E27FC236}">
                <a16:creationId xmlns:a16="http://schemas.microsoft.com/office/drawing/2014/main" id="{553D2CAE-82C4-184C-AD33-A8A153D0E042}"/>
              </a:ext>
            </a:extLst>
          </p:cNvPr>
          <p:cNvSpPr/>
          <p:nvPr userDrawn="1"/>
        </p:nvSpPr>
        <p:spPr>
          <a:xfrm>
            <a:off x="0" y="0"/>
            <a:ext cx="6098400" cy="6858000"/>
          </a:xfrm>
          <a:prstGeom prst="rect">
            <a:avLst/>
          </a:prstGeom>
          <a:solidFill>
            <a:srgbClr val="2A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a:xfrm>
            <a:off x="604800" y="3016800"/>
            <a:ext cx="4737600" cy="822960"/>
          </a:xfrm>
        </p:spPr>
        <p:txBody>
          <a:bodyPr/>
          <a:lstStyle>
            <a:lvl1pPr>
              <a:defRPr b="1" i="0">
                <a:solidFill>
                  <a:schemeClr val="bg1"/>
                </a:solidFill>
                <a:latin typeface="Oracle Sans Tab" panose="020B0503020204020204" pitchFamily="34" charset="0"/>
              </a:defRPr>
            </a:lvl1pPr>
          </a:lstStyle>
          <a:p>
            <a:r>
              <a:rPr lang="en-US" dirty="0"/>
              <a:t>Title</a:t>
            </a:r>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lvl1pPr>
              <a:defRPr b="0" i="0">
                <a:latin typeface="Oracle Sans Tab" panose="020B0503020204020204" pitchFamily="34" charset="0"/>
              </a:defRPr>
            </a:lvl1pPr>
          </a:lstStyle>
          <a:p>
            <a:r>
              <a:rPr lang="en-US" dirty="0" smtClean="0"/>
              <a:t>Copyright © 2022, Oracle </a:t>
            </a:r>
            <a:r>
              <a:rPr lang="en-US" dirty="0"/>
              <a:t>and/or its affiliates</a:t>
            </a:r>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lvl1pPr>
              <a:defRPr b="0" i="0">
                <a:latin typeface="Oracle Sans Tab" panose="020B0503020204020204" pitchFamily="34" charset="0"/>
              </a:defRPr>
            </a:lvl1pPr>
          </a:lstStyle>
          <a:p>
            <a:fld id="{345D60D9-5372-5F40-9443-0F9AE5BDC3C8}" type="slidenum">
              <a:rPr lang="en-US" smtClean="0"/>
              <a:pPr/>
              <a:t>‹#›</a:t>
            </a:fld>
            <a:endParaRPr lang="en-US" dirty="0"/>
          </a:p>
        </p:txBody>
      </p:sp>
      <p:grpSp>
        <p:nvGrpSpPr>
          <p:cNvPr id="12" name="Group 11">
            <a:extLst>
              <a:ext uri="{FF2B5EF4-FFF2-40B4-BE49-F238E27FC236}">
                <a16:creationId xmlns:a16="http://schemas.microsoft.com/office/drawing/2014/main" id="{097E9E26-C99D-2747-B16E-0504D11FF9F9}"/>
              </a:ext>
            </a:extLst>
          </p:cNvPr>
          <p:cNvGrpSpPr/>
          <p:nvPr userDrawn="1"/>
        </p:nvGrpSpPr>
        <p:grpSpPr>
          <a:xfrm flipH="1">
            <a:off x="427808" y="499534"/>
            <a:ext cx="2699411" cy="950127"/>
            <a:chOff x="9616338" y="4717286"/>
            <a:chExt cx="2575662" cy="906570"/>
          </a:xfrm>
        </p:grpSpPr>
        <p:pic>
          <p:nvPicPr>
            <p:cNvPr id="17" name="Graphic 16">
              <a:extLst>
                <a:ext uri="{FF2B5EF4-FFF2-40B4-BE49-F238E27FC236}">
                  <a16:creationId xmlns:a16="http://schemas.microsoft.com/office/drawing/2014/main" id="{BD74A647-B170-4C4C-B38A-12CE19EE403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a:off x="9616338" y="5192958"/>
              <a:ext cx="2415642" cy="430898"/>
            </a:xfrm>
            <a:prstGeom prst="rect">
              <a:avLst/>
            </a:prstGeom>
          </p:spPr>
        </p:pic>
        <p:pic>
          <p:nvPicPr>
            <p:cNvPr id="18" name="Graphic 17">
              <a:extLst>
                <a:ext uri="{FF2B5EF4-FFF2-40B4-BE49-F238E27FC236}">
                  <a16:creationId xmlns:a16="http://schemas.microsoft.com/office/drawing/2014/main" id="{C8CE2832-7E83-6B42-84FC-D7BADB9F46E5}"/>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rcRect t="25316" r="17909"/>
            <a:stretch/>
          </p:blipFill>
          <p:spPr>
            <a:xfrm>
              <a:off x="10275570" y="4717286"/>
              <a:ext cx="1916430" cy="311004"/>
            </a:xfrm>
            <a:prstGeom prst="rect">
              <a:avLst/>
            </a:prstGeom>
          </p:spPr>
        </p:pic>
      </p:grpSp>
    </p:spTree>
    <p:extLst>
      <p:ext uri="{BB962C8B-B14F-4D97-AF65-F5344CB8AC3E}">
        <p14:creationId xmlns:p14="http://schemas.microsoft.com/office/powerpoint/2010/main" val="853955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ark - Divi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a:xfrm>
            <a:off x="770400" y="2682000"/>
            <a:ext cx="9536400" cy="1080000"/>
          </a:xfrm>
          <a:noFill/>
        </p:spPr>
        <p:txBody>
          <a:bodyPr vert="horz" lIns="0" tIns="0" rIns="0" bIns="0" rtlCol="0" anchor="b">
            <a:noAutofit/>
          </a:bodyPr>
          <a:lstStyle>
            <a:lvl1pPr>
              <a:defRPr lang="en-US" sz="4400" dirty="0">
                <a:solidFill>
                  <a:schemeClr val="accent2"/>
                </a:solidFill>
                <a:cs typeface="Oracle Sans Tab" panose="020B0503020204020204" pitchFamily="34" charset="0"/>
              </a:defRPr>
            </a:lvl1pPr>
          </a:lstStyle>
          <a:p>
            <a:pPr marL="0" marR="0" lvl="0" indent="0" fontAlgn="auto">
              <a:spcBef>
                <a:spcPts val="600"/>
              </a:spcBef>
              <a:spcAft>
                <a:spcPts val="0"/>
              </a:spcAft>
              <a:buClrTx/>
              <a:buSzTx/>
              <a:buFont typeface="System Font Regular"/>
              <a:tabLst/>
            </a:pPr>
            <a:r>
              <a:rPr lang="en-US" dirty="0"/>
              <a:t>Title</a:t>
            </a:r>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lvl1pPr>
              <a:defRPr b="0" i="0">
                <a:latin typeface="Oracle Sans Tab" panose="020B0503020204020204" pitchFamily="34" charset="0"/>
              </a:defRPr>
            </a:lvl1pPr>
          </a:lstStyle>
          <a:p>
            <a:r>
              <a:rPr lang="en-US" dirty="0" smtClean="0"/>
              <a:t>Copyright © 2022, Oracle </a:t>
            </a:r>
            <a:r>
              <a:rPr lang="en-US" dirty="0"/>
              <a:t>and/or its affiliates</a:t>
            </a:r>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lvl1pPr>
              <a:defRPr b="0" i="0">
                <a:latin typeface="Oracle Sans Tab" panose="020B0503020204020204" pitchFamily="34" charset="0"/>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14754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Image slide">
    <p:bg>
      <p:bgPr>
        <a:solidFill>
          <a:srgbClr val="2A2F2F"/>
        </a:solidFill>
        <a:effectLst/>
      </p:bgPr>
    </p:bg>
    <p:spTree>
      <p:nvGrpSpPr>
        <p:cNvPr id="1" name=""/>
        <p:cNvGrpSpPr/>
        <p:nvPr/>
      </p:nvGrpSpPr>
      <p:grpSpPr>
        <a:xfrm>
          <a:off x="0" y="0"/>
          <a:ext cx="0" cy="0"/>
          <a:chOff x="0" y="0"/>
          <a:chExt cx="0" cy="0"/>
        </a:xfrm>
      </p:grpSpPr>
      <p:sp>
        <p:nvSpPr>
          <p:cNvPr id="112" name="Picture Placeholder 111">
            <a:extLst>
              <a:ext uri="{FF2B5EF4-FFF2-40B4-BE49-F238E27FC236}">
                <a16:creationId xmlns:a16="http://schemas.microsoft.com/office/drawing/2014/main" id="{B651D05F-8358-7147-9C36-839BC7633B26}"/>
              </a:ext>
            </a:extLst>
          </p:cNvPr>
          <p:cNvSpPr>
            <a:spLocks noGrp="1"/>
          </p:cNvSpPr>
          <p:nvPr>
            <p:ph type="pic" sz="quarter" idx="14" hasCustomPrompt="1"/>
          </p:nvPr>
        </p:nvSpPr>
        <p:spPr>
          <a:xfrm>
            <a:off x="0" y="0"/>
            <a:ext cx="12192000" cy="6858000"/>
          </a:xfrm>
        </p:spPr>
        <p:txBody>
          <a:bodyPr anchor="ctr"/>
          <a:lstStyle>
            <a:lvl1pPr algn="ctr">
              <a:defRPr b="0" i="0">
                <a:solidFill>
                  <a:schemeClr val="bg1"/>
                </a:solidFill>
                <a:latin typeface="Oracle Sans Tab" panose="020B0503020204020204" pitchFamily="34" charset="0"/>
                <a:cs typeface="Oracle Sans Tab" panose="020B0503020204020204" pitchFamily="34" charset="0"/>
              </a:defRPr>
            </a:lvl1pPr>
          </a:lstStyle>
          <a:p>
            <a:r>
              <a:rPr lang="en-US" dirty="0"/>
              <a:t>Click to add a picture</a:t>
            </a:r>
          </a:p>
        </p:txBody>
      </p:sp>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a:xfrm>
            <a:off x="768875" y="182403"/>
            <a:ext cx="9000000" cy="822960"/>
          </a:xfrm>
        </p:spPr>
        <p:txBody>
          <a:bodyPr/>
          <a:lstStyle>
            <a:lvl1pPr>
              <a:defRPr b="1" i="0">
                <a:solidFill>
                  <a:schemeClr val="bg1"/>
                </a:solidFill>
                <a:latin typeface="Oracle Sans Tab" panose="020B0503020204020204" pitchFamily="34" charset="0"/>
              </a:defRPr>
            </a:lvl1pPr>
          </a:lstStyle>
          <a:p>
            <a:r>
              <a:rPr lang="en-US" dirty="0"/>
              <a:t>Title</a:t>
            </a:r>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lvl1pPr>
              <a:defRPr b="0" i="0">
                <a:latin typeface="Oracle Sans Tab" panose="020B0503020204020204" pitchFamily="34" charset="0"/>
              </a:defRPr>
            </a:lvl1p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lvl1pPr>
              <a:defRPr b="0" i="0">
                <a:latin typeface="Oracle Sans Tab" panose="020B0503020204020204" pitchFamily="34" charset="0"/>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0012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ark - Badge with text">
    <p:bg>
      <p:bgPr>
        <a:solidFill>
          <a:srgbClr val="2A2F2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a:xfrm>
            <a:off x="3665743" y="2182564"/>
            <a:ext cx="4608470" cy="355097"/>
          </a:xfrm>
          <a:noFill/>
        </p:spPr>
        <p:txBody>
          <a:bodyPr vert="horz" wrap="square" lIns="0" tIns="0" rIns="0" bIns="0" rtlCol="0">
            <a:spAutoFit/>
          </a:bodyPr>
          <a:lstStyle>
            <a:lvl1pPr>
              <a:defRPr lang="en-US" dirty="0">
                <a:solidFill>
                  <a:schemeClr val="bg1"/>
                </a:solidFill>
                <a:cs typeface="+mn-cs"/>
              </a:defRPr>
            </a:lvl1pPr>
          </a:lstStyle>
          <a:p>
            <a:pPr marL="9525" marR="0" lvl="0" indent="0" fontAlgn="auto">
              <a:spcBef>
                <a:spcPts val="600"/>
              </a:spcBef>
              <a:spcAft>
                <a:spcPts val="0"/>
              </a:spcAft>
              <a:buClrTx/>
              <a:buSzTx/>
              <a:buFont typeface="System Font Regular"/>
              <a:tabLst/>
            </a:pPr>
            <a:r>
              <a:rPr lang="en-US" dirty="0"/>
              <a:t>Title</a:t>
            </a:r>
          </a:p>
        </p:txBody>
      </p:sp>
      <p:sp>
        <p:nvSpPr>
          <p:cNvPr id="15" name="Oval 14">
            <a:extLst>
              <a:ext uri="{FF2B5EF4-FFF2-40B4-BE49-F238E27FC236}">
                <a16:creationId xmlns:a16="http://schemas.microsoft.com/office/drawing/2014/main" id="{096F98E2-AECD-F04E-8A71-A058A15C754F}"/>
              </a:ext>
            </a:extLst>
          </p:cNvPr>
          <p:cNvSpPr/>
          <p:nvPr userDrawn="1"/>
        </p:nvSpPr>
        <p:spPr>
          <a:xfrm>
            <a:off x="762000" y="2248540"/>
            <a:ext cx="2537554" cy="2537554"/>
          </a:xfrm>
          <a:prstGeom prst="ellipse">
            <a:avLst/>
          </a:prstGeom>
          <a:solidFill>
            <a:srgbClr val="A2AA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Oracle Sans Tab" panose="020B0503020204020204" pitchFamily="34" charset="0"/>
            </a:endParaRPr>
          </a:p>
        </p:txBody>
      </p:sp>
      <p:sp>
        <p:nvSpPr>
          <p:cNvPr id="17" name="Text Placeholder 27">
            <a:extLst>
              <a:ext uri="{FF2B5EF4-FFF2-40B4-BE49-F238E27FC236}">
                <a16:creationId xmlns:a16="http://schemas.microsoft.com/office/drawing/2014/main" id="{0CA9306C-8D14-F449-AA07-C1A05F301E8D}"/>
              </a:ext>
            </a:extLst>
          </p:cNvPr>
          <p:cNvSpPr>
            <a:spLocks noGrp="1"/>
          </p:cNvSpPr>
          <p:nvPr>
            <p:ph type="body" sz="quarter" idx="15"/>
          </p:nvPr>
        </p:nvSpPr>
        <p:spPr>
          <a:xfrm>
            <a:off x="3665743" y="3001590"/>
            <a:ext cx="4521600" cy="295915"/>
          </a:xfrm>
          <a:noFill/>
        </p:spPr>
        <p:txBody>
          <a:bodyPr wrap="square" lIns="0" tIns="0" rIns="0" bIns="0" rtlCol="0">
            <a:spAutoFit/>
          </a:bodyPr>
          <a:lstStyle>
            <a:lvl1pPr>
              <a:defRPr lang="en-GB" sz="2000" b="0" i="0" smtClean="0">
                <a:solidFill>
                  <a:schemeClr val="bg1"/>
                </a:solidFill>
                <a:latin typeface="Oracle Sans Tab" panose="020B0503020204020204" pitchFamily="34" charset="0"/>
                <a:cs typeface="Oracle Sans Tab" panose="020B0503020204020204" pitchFamily="34" charset="0"/>
              </a:defRPr>
            </a:lvl1pPr>
            <a:lvl2pPr>
              <a:defRPr lang="en-GB" dirty="0" smtClean="0">
                <a:cs typeface="+mn-cs"/>
              </a:defRPr>
            </a:lvl2pPr>
            <a:lvl3pPr>
              <a:defRPr lang="en-GB" sz="1800" dirty="0" smtClean="0">
                <a:latin typeface="+mn-lt"/>
                <a:cs typeface="+mn-cs"/>
              </a:defRPr>
            </a:lvl3pPr>
            <a:lvl4pPr>
              <a:defRPr lang="en-GB" sz="1800" dirty="0" smtClean="0">
                <a:latin typeface="+mn-lt"/>
                <a:cs typeface="+mn-cs"/>
              </a:defRPr>
            </a:lvl4pPr>
            <a:lvl5pPr>
              <a:defRPr lang="en-US" sz="1800" dirty="0">
                <a:latin typeface="+mn-lt"/>
                <a:cs typeface="+mn-cs"/>
              </a:defRPr>
            </a:lvl5pPr>
          </a:lstStyle>
          <a:p>
            <a:pPr marL="9525" lvl="0">
              <a:spcBef>
                <a:spcPts val="2400"/>
              </a:spcBef>
            </a:pPr>
            <a:r>
              <a:rPr lang="en-GB" dirty="0"/>
              <a:t>Click to edit Master text styles</a:t>
            </a:r>
            <a:endParaRPr lang="en-US" dirty="0"/>
          </a:p>
        </p:txBody>
      </p:sp>
      <p:sp>
        <p:nvSpPr>
          <p:cNvPr id="18" name="Picture Placeholder 32">
            <a:extLst>
              <a:ext uri="{FF2B5EF4-FFF2-40B4-BE49-F238E27FC236}">
                <a16:creationId xmlns:a16="http://schemas.microsoft.com/office/drawing/2014/main" id="{E627F235-81DA-7147-8BDE-DFBC68C19FD9}"/>
              </a:ext>
            </a:extLst>
          </p:cNvPr>
          <p:cNvSpPr>
            <a:spLocks noGrp="1" noChangeAspect="1"/>
          </p:cNvSpPr>
          <p:nvPr>
            <p:ph type="pic" sz="quarter" idx="16" hasCustomPrompt="1"/>
          </p:nvPr>
        </p:nvSpPr>
        <p:spPr>
          <a:xfrm>
            <a:off x="762000" y="2248876"/>
            <a:ext cx="2538200" cy="2536882"/>
          </a:xfrm>
        </p:spPr>
        <p:txBody>
          <a:bodyPr anchor="ctr"/>
          <a:lstStyle>
            <a:lvl1pPr algn="ctr">
              <a:defRPr b="0" i="0">
                <a:solidFill>
                  <a:schemeClr val="bg1"/>
                </a:solidFill>
                <a:latin typeface="Oracle Sans Tab" panose="020B0503020204020204" pitchFamily="34" charset="0"/>
                <a:cs typeface="Oracle Sans Tab" panose="020B0503020204020204" pitchFamily="34" charset="0"/>
              </a:defRPr>
            </a:lvl1pPr>
          </a:lstStyle>
          <a:p>
            <a:r>
              <a:rPr lang="en-US" dirty="0"/>
              <a:t>Picture</a:t>
            </a:r>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lvl1pPr>
              <a:defRPr b="0" i="0">
                <a:latin typeface="Oracle Sans Tab" panose="020B0503020204020204" pitchFamily="34" charset="0"/>
              </a:defRPr>
            </a:lvl1p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lvl1pPr>
              <a:defRPr b="0" i="0">
                <a:latin typeface="Oracle Sans Tab" panose="020B0503020204020204" pitchFamily="34" charset="0"/>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98123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ark - text">
    <p:bg>
      <p:bgPr>
        <a:solidFill>
          <a:srgbClr val="2A2F2F"/>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a:xfrm>
            <a:off x="3253922" y="1183957"/>
            <a:ext cx="5652000" cy="355097"/>
          </a:xfrm>
          <a:noFill/>
        </p:spPr>
        <p:txBody>
          <a:bodyPr vert="horz" wrap="square" lIns="0" tIns="0" rIns="0" bIns="0" rtlCol="0">
            <a:spAutoFit/>
          </a:bodyPr>
          <a:lstStyle>
            <a:lvl1pPr>
              <a:defRPr lang="en-US" dirty="0">
                <a:solidFill>
                  <a:schemeClr val="accent2"/>
                </a:solidFill>
                <a:cs typeface="+mn-cs"/>
              </a:defRPr>
            </a:lvl1pPr>
          </a:lstStyle>
          <a:p>
            <a:pPr marL="0" marR="0" lvl="0" indent="0" fontAlgn="auto">
              <a:spcBef>
                <a:spcPts val="600"/>
              </a:spcBef>
              <a:spcAft>
                <a:spcPts val="0"/>
              </a:spcAft>
              <a:buClrTx/>
              <a:buSzTx/>
              <a:buFont typeface="System Font Regular"/>
              <a:tabLst/>
            </a:pPr>
            <a:r>
              <a:rPr lang="en-US" dirty="0"/>
              <a:t>Title</a:t>
            </a:r>
          </a:p>
        </p:txBody>
      </p:sp>
      <p:sp>
        <p:nvSpPr>
          <p:cNvPr id="17" name="Text Placeholder 27">
            <a:extLst>
              <a:ext uri="{FF2B5EF4-FFF2-40B4-BE49-F238E27FC236}">
                <a16:creationId xmlns:a16="http://schemas.microsoft.com/office/drawing/2014/main" id="{0CA9306C-8D14-F449-AA07-C1A05F301E8D}"/>
              </a:ext>
            </a:extLst>
          </p:cNvPr>
          <p:cNvSpPr>
            <a:spLocks noGrp="1"/>
          </p:cNvSpPr>
          <p:nvPr>
            <p:ph type="body" sz="quarter" idx="15"/>
          </p:nvPr>
        </p:nvSpPr>
        <p:spPr>
          <a:xfrm>
            <a:off x="3253923" y="2154441"/>
            <a:ext cx="4521600" cy="295915"/>
          </a:xfrm>
          <a:noFill/>
        </p:spPr>
        <p:txBody>
          <a:bodyPr wrap="square" lIns="0" tIns="0" rIns="0" bIns="0" rtlCol="0">
            <a:spAutoFit/>
          </a:bodyPr>
          <a:lstStyle>
            <a:lvl1pPr>
              <a:defRPr lang="en-GB" sz="2000" b="0" i="0" smtClean="0">
                <a:solidFill>
                  <a:schemeClr val="bg1"/>
                </a:solidFill>
                <a:latin typeface="Oracle Sans Tab" panose="020B0503020204020204" pitchFamily="34" charset="0"/>
                <a:cs typeface="Oracle Sans Tab" panose="020B0503020204020204" pitchFamily="34" charset="0"/>
              </a:defRPr>
            </a:lvl1pPr>
            <a:lvl2pPr>
              <a:defRPr lang="en-GB" dirty="0" smtClean="0">
                <a:cs typeface="+mn-cs"/>
              </a:defRPr>
            </a:lvl2pPr>
            <a:lvl3pPr>
              <a:defRPr lang="en-GB" sz="1800" dirty="0" smtClean="0">
                <a:latin typeface="+mn-lt"/>
                <a:cs typeface="+mn-cs"/>
              </a:defRPr>
            </a:lvl3pPr>
            <a:lvl4pPr>
              <a:defRPr lang="en-GB" sz="1800" dirty="0" smtClean="0">
                <a:latin typeface="+mn-lt"/>
                <a:cs typeface="+mn-cs"/>
              </a:defRPr>
            </a:lvl4pPr>
            <a:lvl5pPr>
              <a:defRPr lang="en-US" sz="1800" dirty="0">
                <a:latin typeface="+mn-lt"/>
                <a:cs typeface="+mn-cs"/>
              </a:defRPr>
            </a:lvl5pPr>
          </a:lstStyle>
          <a:p>
            <a:pPr marL="9525" lvl="0">
              <a:spcBef>
                <a:spcPts val="2400"/>
              </a:spcBef>
            </a:pPr>
            <a:r>
              <a:rPr lang="en-GB" dirty="0"/>
              <a:t>Click to edit Master text styles</a:t>
            </a:r>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lvl1pPr>
              <a:defRPr b="0" i="0">
                <a:latin typeface="Oracle Sans Tab" panose="020B0503020204020204" pitchFamily="34" charset="0"/>
              </a:defRPr>
            </a:lvl1p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lvl1pPr>
              <a:defRPr b="0" i="0">
                <a:latin typeface="Oracle Sans Tab" panose="020B0503020204020204" pitchFamily="34" charset="0"/>
              </a:defRPr>
            </a:lvl1pPr>
          </a:lstStyle>
          <a:p>
            <a:fld id="{345D60D9-5372-5F40-9443-0F9AE5BDC3C8}" type="slidenum">
              <a:rPr lang="en-US" smtClean="0"/>
              <a:pPr/>
              <a:t>‹#›</a:t>
            </a:fld>
            <a:endParaRPr lang="en-US" dirty="0"/>
          </a:p>
        </p:txBody>
      </p:sp>
      <p:pic>
        <p:nvPicPr>
          <p:cNvPr id="11" name="Picture 10">
            <a:extLst>
              <a:ext uri="{FF2B5EF4-FFF2-40B4-BE49-F238E27FC236}">
                <a16:creationId xmlns:a16="http://schemas.microsoft.com/office/drawing/2014/main" id="{65185A4B-5792-714A-854A-B4C10CB383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888"/>
          <a:stretch/>
        </p:blipFill>
        <p:spPr>
          <a:xfrm>
            <a:off x="-1" y="716280"/>
            <a:ext cx="2892341" cy="5425440"/>
          </a:xfrm>
          <a:prstGeom prst="rect">
            <a:avLst/>
          </a:prstGeom>
        </p:spPr>
      </p:pic>
    </p:spTree>
    <p:extLst>
      <p:ext uri="{BB962C8B-B14F-4D97-AF65-F5344CB8AC3E}">
        <p14:creationId xmlns:p14="http://schemas.microsoft.com/office/powerpoint/2010/main" val="344011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Light - Data Texture 07 Blank">
    <p:bg>
      <p:bgPr>
        <a:solidFill>
          <a:srgbClr val="2A2F2F"/>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a:xfrm>
            <a:off x="1142366" y="770232"/>
            <a:ext cx="8568000" cy="824400"/>
          </a:xfrm>
          <a:noFill/>
        </p:spPr>
        <p:txBody>
          <a:bodyPr vert="horz" lIns="0" tIns="0" rIns="0" bIns="0" rtlCol="0" anchor="b">
            <a:noAutofit/>
          </a:bodyPr>
          <a:lstStyle>
            <a:lvl1pPr>
              <a:defRPr lang="en-US" dirty="0">
                <a:solidFill>
                  <a:schemeClr val="accent2"/>
                </a:solidFill>
              </a:defRPr>
            </a:lvl1pPr>
          </a:lstStyle>
          <a:p>
            <a:pPr marL="0" marR="0" lvl="0" indent="0" fontAlgn="auto">
              <a:spcAft>
                <a:spcPts val="0"/>
              </a:spcAft>
              <a:buClrTx/>
              <a:buSzTx/>
              <a:buFont typeface="System Font Regular"/>
              <a:tabLst/>
            </a:pPr>
            <a:r>
              <a:rPr lang="en-US" dirty="0"/>
              <a:t>Title</a:t>
            </a:r>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lvl1pPr>
              <a:defRPr b="0" i="0">
                <a:latin typeface="Oracle Sans Tab" panose="020B0503020204020204" pitchFamily="34" charset="0"/>
              </a:defRPr>
            </a:lvl1pPr>
          </a:lstStyle>
          <a:p>
            <a:r>
              <a:rPr lang="en-US" dirty="0" smtClean="0"/>
              <a:t>Copyright © 2022, Oracle </a:t>
            </a:r>
            <a:r>
              <a:rPr lang="en-US" dirty="0"/>
              <a:t>and/or its affiliates</a:t>
            </a:r>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lvl1pPr>
              <a:defRPr b="0" i="0">
                <a:latin typeface="Oracle Sans Tab" panose="020B0503020204020204" pitchFamily="34" charset="0"/>
              </a:defRPr>
            </a:lvl1pPr>
          </a:lstStyle>
          <a:p>
            <a:fld id="{345D60D9-5372-5F40-9443-0F9AE5BDC3C8}" type="slidenum">
              <a:rPr lang="en-US" smtClean="0"/>
              <a:pPr/>
              <a:t>‹#›</a:t>
            </a:fld>
            <a:endParaRPr lang="en-US" dirty="0"/>
          </a:p>
        </p:txBody>
      </p:sp>
      <p:pic>
        <p:nvPicPr>
          <p:cNvPr id="9" name="OTag">
            <a:extLst>
              <a:ext uri="{FF2B5EF4-FFF2-40B4-BE49-F238E27FC236}">
                <a16:creationId xmlns:a16="http://schemas.microsoft.com/office/drawing/2014/main" id="{95985EA3-AEC1-9D4A-A916-4D4A28D5C0FE}"/>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1" name="Graphic 10">
            <a:extLst>
              <a:ext uri="{FF2B5EF4-FFF2-40B4-BE49-F238E27FC236}">
                <a16:creationId xmlns:a16="http://schemas.microsoft.com/office/drawing/2014/main" id="{B67240AB-5AFA-624F-AAFF-4A066287BD9C}"/>
              </a:ext>
            </a:extLst>
          </p:cNvPr>
          <p:cNvPicPr>
            <a:picLocks noChangeAspect="1"/>
          </p:cNvPicPr>
          <p:nvPr userDrawn="1"/>
        </p:nvPicPr>
        <p:blipFill>
          <a:blip r:embed="rId3" cstate="screen">
            <a:alphaModFix amt="21000"/>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114656" y="1678577"/>
            <a:ext cx="1089367" cy="927979"/>
          </a:xfrm>
          <a:prstGeom prst="rect">
            <a:avLst/>
          </a:prstGeom>
        </p:spPr>
      </p:pic>
      <p:sp>
        <p:nvSpPr>
          <p:cNvPr id="14" name="Text Placeholder 24">
            <a:extLst>
              <a:ext uri="{FF2B5EF4-FFF2-40B4-BE49-F238E27FC236}">
                <a16:creationId xmlns:a16="http://schemas.microsoft.com/office/drawing/2014/main" id="{DB8230A5-0429-4940-824B-AECBAE6CBFAE}"/>
              </a:ext>
            </a:extLst>
          </p:cNvPr>
          <p:cNvSpPr>
            <a:spLocks noGrp="1"/>
          </p:cNvSpPr>
          <p:nvPr>
            <p:ph type="body" sz="quarter" idx="14"/>
          </p:nvPr>
        </p:nvSpPr>
        <p:spPr>
          <a:xfrm>
            <a:off x="1141812" y="2281672"/>
            <a:ext cx="8568000" cy="369332"/>
          </a:xfrm>
        </p:spPr>
        <p:txBody>
          <a:bodyPr wrap="square" lIns="0" tIns="0" rIns="0" bIns="0">
            <a:spAutoFit/>
          </a:bodyPr>
          <a:lstStyle>
            <a:lvl1pPr>
              <a:lnSpc>
                <a:spcPct val="100000"/>
              </a:lnSpc>
              <a:defRPr lang="en-GB" sz="2400" b="0" i="0" dirty="0" smtClean="0">
                <a:solidFill>
                  <a:schemeClr val="bg1"/>
                </a:solidFill>
                <a:latin typeface="Oracle Sans Tab" panose="020B0503020204020204" pitchFamily="34" charset="0"/>
                <a:cs typeface="+mn-cs"/>
              </a:defRPr>
            </a:lvl1pPr>
            <a:lvl2pPr>
              <a:defRPr lang="en-GB" dirty="0" smtClean="0">
                <a:cs typeface="+mn-cs"/>
              </a:defRPr>
            </a:lvl2pPr>
            <a:lvl3pPr>
              <a:defRPr lang="en-GB" sz="1800" dirty="0" smtClean="0">
                <a:latin typeface="+mn-lt"/>
                <a:cs typeface="+mn-cs"/>
              </a:defRPr>
            </a:lvl3pPr>
            <a:lvl4pPr>
              <a:defRPr lang="en-GB" sz="1800" dirty="0" smtClean="0">
                <a:latin typeface="+mn-lt"/>
                <a:cs typeface="+mn-cs"/>
              </a:defRPr>
            </a:lvl4pPr>
            <a:lvl5pPr>
              <a:defRPr lang="en-US" sz="1800" dirty="0">
                <a:latin typeface="+mn-lt"/>
                <a:cs typeface="+mn-cs"/>
              </a:defRPr>
            </a:lvl5pPr>
          </a:lstStyle>
          <a:p>
            <a:pPr lvl="0"/>
            <a:r>
              <a:rPr lang="en-GB" dirty="0"/>
              <a:t>Click to edit Master text styles</a:t>
            </a:r>
            <a:endParaRPr lang="en-US" dirty="0"/>
          </a:p>
        </p:txBody>
      </p:sp>
      <p:sp>
        <p:nvSpPr>
          <p:cNvPr id="15" name="Text Placeholder 27">
            <a:extLst>
              <a:ext uri="{FF2B5EF4-FFF2-40B4-BE49-F238E27FC236}">
                <a16:creationId xmlns:a16="http://schemas.microsoft.com/office/drawing/2014/main" id="{F7442D66-760A-2942-B80A-923C591007E1}"/>
              </a:ext>
            </a:extLst>
          </p:cNvPr>
          <p:cNvSpPr>
            <a:spLocks noGrp="1"/>
          </p:cNvSpPr>
          <p:nvPr>
            <p:ph type="body" sz="quarter" idx="15" hasCustomPrompt="1"/>
          </p:nvPr>
        </p:nvSpPr>
        <p:spPr>
          <a:xfrm>
            <a:off x="1141813" y="4397509"/>
            <a:ext cx="3668400" cy="266400"/>
          </a:xfrm>
        </p:spPr>
        <p:txBody>
          <a:bodyPr/>
          <a:lstStyle>
            <a:lvl1pPr>
              <a:defRPr lang="en-GB" sz="1800" b="1" i="0" kern="1200" smtClean="0">
                <a:solidFill>
                  <a:schemeClr val="bg1"/>
                </a:solidFill>
                <a:latin typeface="Oracle Sans Tab" panose="020B0503020204020204" pitchFamily="34" charset="0"/>
                <a:ea typeface="+mn-ea"/>
                <a:cs typeface="Oracle Sans Tab" panose="020B0503020204020204" pitchFamily="34" charset="0"/>
              </a:defRPr>
            </a:lvl1pPr>
          </a:lstStyle>
          <a:p>
            <a:pPr lvl="0"/>
            <a:r>
              <a:rPr lang="en-GB" dirty="0"/>
              <a:t>Name</a:t>
            </a:r>
            <a:endParaRPr lang="en-US" dirty="0"/>
          </a:p>
        </p:txBody>
      </p:sp>
      <p:sp>
        <p:nvSpPr>
          <p:cNvPr id="16" name="Text Placeholder 27">
            <a:extLst>
              <a:ext uri="{FF2B5EF4-FFF2-40B4-BE49-F238E27FC236}">
                <a16:creationId xmlns:a16="http://schemas.microsoft.com/office/drawing/2014/main" id="{D717CF58-67AF-5E4E-A4F2-0CC880DD1E4D}"/>
              </a:ext>
            </a:extLst>
          </p:cNvPr>
          <p:cNvSpPr>
            <a:spLocks noGrp="1"/>
          </p:cNvSpPr>
          <p:nvPr>
            <p:ph type="body" sz="quarter" idx="16" hasCustomPrompt="1"/>
          </p:nvPr>
        </p:nvSpPr>
        <p:spPr>
          <a:xfrm>
            <a:off x="1141813" y="4735102"/>
            <a:ext cx="3666988" cy="371155"/>
          </a:xfrm>
        </p:spPr>
        <p:txBody>
          <a:bodyPr/>
          <a:lstStyle>
            <a:lvl1pPr>
              <a:defRPr lang="en-GB" sz="1800" b="0" i="0" kern="1200" smtClean="0">
                <a:solidFill>
                  <a:schemeClr val="bg1"/>
                </a:solidFill>
                <a:latin typeface="Oracle Sans Tab" panose="020B0503020204020204" pitchFamily="34" charset="0"/>
                <a:ea typeface="+mn-ea"/>
                <a:cs typeface="Oracle Sans Tab" panose="020B0503020204020204" pitchFamily="34" charset="0"/>
              </a:defRPr>
            </a:lvl1pPr>
          </a:lstStyle>
          <a:p>
            <a:pPr lvl="0"/>
            <a:r>
              <a:rPr lang="en-GB" dirty="0"/>
              <a:t>Position</a:t>
            </a:r>
            <a:endParaRPr lang="en-US" dirty="0"/>
          </a:p>
        </p:txBody>
      </p:sp>
    </p:spTree>
    <p:extLst>
      <p:ext uri="{BB962C8B-B14F-4D97-AF65-F5344CB8AC3E}">
        <p14:creationId xmlns:p14="http://schemas.microsoft.com/office/powerpoint/2010/main" val="2790225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ight Title with three colum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AAD64B38-6D6E-134B-A424-A829933EEF41}"/>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4C75FCB-2F08-4218-8648-A3F1B1E55A70}"/>
              </a:ext>
            </a:extLst>
          </p:cNvPr>
          <p:cNvSpPr>
            <a:spLocks noGrp="1"/>
          </p:cNvSpPr>
          <p:nvPr>
            <p:ph type="ftr" sz="quarter" idx="20"/>
          </p:nvPr>
        </p:nvSpPr>
        <p:spPr/>
        <p:txBody>
          <a:bodyPr/>
          <a:lstStyle/>
          <a:p>
            <a:r>
              <a:rPr lang="en-US" dirty="0" smtClean="0"/>
              <a:t>Copyright © 2022  Oracle </a:t>
            </a:r>
            <a:r>
              <a:rPr lang="en-US" dirty="0"/>
              <a:t>and/or its affiliates.</a:t>
            </a:r>
          </a:p>
        </p:txBody>
      </p:sp>
      <p:sp>
        <p:nvSpPr>
          <p:cNvPr id="3" name="Slide Number Placeholder 2">
            <a:extLst>
              <a:ext uri="{FF2B5EF4-FFF2-40B4-BE49-F238E27FC236}">
                <a16:creationId xmlns:a16="http://schemas.microsoft.com/office/drawing/2014/main" id="{43DDCF91-9764-4404-A8F5-D333B2B56FE3}"/>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9031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800194-3B4F-684C-8ED4-7308350924FE}"/>
              </a:ext>
            </a:extLst>
          </p:cNvPr>
          <p:cNvSpPr>
            <a:spLocks noGrp="1"/>
          </p:cNvSpPr>
          <p:nvPr>
            <p:ph type="dt" sz="half" idx="10"/>
          </p:nvPr>
        </p:nvSpPr>
        <p:spPr/>
        <p:txBody>
          <a:bodyPr/>
          <a:lstStyle/>
          <a:p>
            <a:fld id="{6D23A2FB-474A-4042-94E3-7B788CCA8A1E}" type="datetimeFigureOut">
              <a:rPr lang="en-US" smtClean="0"/>
              <a:t>2/21/2022</a:t>
            </a:fld>
            <a:endParaRPr lang="en-US"/>
          </a:p>
        </p:txBody>
      </p:sp>
      <p:sp>
        <p:nvSpPr>
          <p:cNvPr id="3" name="Footer Placeholder 2">
            <a:extLst>
              <a:ext uri="{FF2B5EF4-FFF2-40B4-BE49-F238E27FC236}">
                <a16:creationId xmlns:a16="http://schemas.microsoft.com/office/drawing/2014/main" id="{CF809E12-CC60-6C46-A2BA-B42A882B3C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EAAF1A-9A28-3E41-AEE3-EEEA05C8FF6E}"/>
              </a:ext>
            </a:extLst>
          </p:cNvPr>
          <p:cNvSpPr>
            <a:spLocks noGrp="1"/>
          </p:cNvSpPr>
          <p:nvPr>
            <p:ph type="sldNum" sz="quarter" idx="12"/>
          </p:nvPr>
        </p:nvSpPr>
        <p:spPr/>
        <p:txBody>
          <a:bodyPr/>
          <a:lstStyle/>
          <a:p>
            <a:fld id="{CD872F43-95FC-CF48-9418-78E946C8C741}" type="slidenum">
              <a:rPr lang="en-US" smtClean="0"/>
              <a:t>‹#›</a:t>
            </a:fld>
            <a:endParaRPr lang="en-US"/>
          </a:p>
        </p:txBody>
      </p:sp>
    </p:spTree>
    <p:extLst>
      <p:ext uri="{BB962C8B-B14F-4D97-AF65-F5344CB8AC3E}">
        <p14:creationId xmlns:p14="http://schemas.microsoft.com/office/powerpoint/2010/main" val="261685445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userDrawn="1">
  <p:cSld name="Light - Title 1 Column">
    <p:spTree>
      <p:nvGrpSpPr>
        <p:cNvPr id="1" name=""/>
        <p:cNvGrpSpPr/>
        <p:nvPr/>
      </p:nvGrpSpPr>
      <p:grpSpPr>
        <a:xfrm>
          <a:off x="0" y="0"/>
          <a:ext cx="0" cy="0"/>
          <a:chOff x="0" y="0"/>
          <a:chExt cx="0" cy="0"/>
        </a:xfrm>
      </p:grpSpPr>
      <p:pic>
        <p:nvPicPr>
          <p:cNvPr id="4" name="Data Texture Cloud"/>
          <p:cNvPicPr>
            <a:picLocks noChangeAspect="1"/>
          </p:cNvPicPr>
          <p:nvPr userDrawn="1"/>
        </p:nvPicPr>
        <p:blipFill>
          <a:blip r:embed="rId2" cstate="email">
            <a:alphaModFix amt="80000"/>
            <a:extLst>
              <a:ext uri="{28A0092B-C50C-407E-A947-70E740481C1C}">
                <a14:useLocalDpi xmlns:a14="http://schemas.microsoft.com/office/drawing/2010/main"/>
              </a:ext>
            </a:extLst>
          </a:blip>
          <a:srcRect r="48608"/>
          <a:stretch>
            <a:fillRect/>
          </a:stretch>
        </p:blipFill>
        <p:spPr bwMode="auto">
          <a:xfrm>
            <a:off x="9882188" y="520700"/>
            <a:ext cx="2309812" cy="1701800"/>
          </a:xfrm>
          <a:prstGeom prst="rect">
            <a:avLst/>
          </a:prstGeom>
          <a:noFill/>
          <a:ln>
            <a:noFill/>
          </a:ln>
          <a:extLst>
            <a:ext uri="{909E8E84-426E-40dd-AFC4-6F175D3DCCD1}">
              <a14:hiddenFill xmlns="" xmlns:a14="http://schemas.microsoft.com/office/drawing/2010/main">
                <a:solidFill>
                  <a:srgbClr val="FFFFFF">
                    <a:alpha val="79999"/>
                  </a:srgbClr>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OTag"/>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1182350" y="6354763"/>
            <a:ext cx="503238" cy="503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 name="Accent Mark"/>
          <p:cNvCxnSpPr>
            <a:cxnSpLocks/>
          </p:cNvCxnSpPr>
          <p:nvPr userDrawn="1"/>
        </p:nvCxnSpPr>
        <p:spPr>
          <a:xfrm flipH="1">
            <a:off x="768350" y="1584325"/>
            <a:ext cx="319088"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7" name="Abstract Pattern Strip"/>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0" y="0"/>
            <a:ext cx="12192000" cy="25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 Field"/>
          <p:cNvSpPr>
            <a:spLocks noGrp="1"/>
          </p:cNvSpPr>
          <p:nvPr>
            <p:ph type="body" sz="quarter" idx="12"/>
          </p:nvPr>
        </p:nvSpPr>
        <p:spPr>
          <a:xfrm>
            <a:off x="758952" y="1837944"/>
            <a:ext cx="10671048" cy="42611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itle"/>
          <p:cNvSpPr>
            <a:spLocks noGrp="1"/>
          </p:cNvSpPr>
          <p:nvPr>
            <p:ph type="title"/>
          </p:nvPr>
        </p:nvSpPr>
        <p:spPr>
          <a:xfrm>
            <a:off x="762000" y="508000"/>
            <a:ext cx="10671048" cy="822960"/>
          </a:xfrm>
        </p:spPr>
        <p:txBody>
          <a:bodyPr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lvl="0"/>
            <a:r>
              <a:rPr lang="en-US"/>
              <a:t>Click to edit Master title style</a:t>
            </a:r>
            <a:endParaRPr lang="en-US" dirty="0"/>
          </a:p>
        </p:txBody>
      </p:sp>
      <p:sp>
        <p:nvSpPr>
          <p:cNvPr id="8" name="Slide Number"/>
          <p:cNvSpPr>
            <a:spLocks noGrp="1"/>
          </p:cNvSpPr>
          <p:nvPr>
            <p:ph type="sldNum" sz="quarter" idx="13"/>
          </p:nvPr>
        </p:nvSpPr>
        <p:spPr/>
        <p:txBody>
          <a:bodyPr/>
          <a:lstStyle>
            <a:lvl1pPr>
              <a:defRPr/>
            </a:lvl1pPr>
          </a:lstStyle>
          <a:p>
            <a:fld id="{CCC54B37-DA0A-5245-ACF9-3EFAD9AC3A5E}" type="slidenum">
              <a:rPr lang="en-US"/>
              <a:pPr/>
              <a:t>‹#›</a:t>
            </a:fld>
            <a:endParaRPr lang="en-US"/>
          </a:p>
        </p:txBody>
      </p:sp>
      <p:sp>
        <p:nvSpPr>
          <p:cNvPr id="9" name="Footer"/>
          <p:cNvSpPr>
            <a:spLocks noGrp="1"/>
          </p:cNvSpPr>
          <p:nvPr>
            <p:ph type="ftr" sz="quarter" idx="14"/>
          </p:nvPr>
        </p:nvSpPr>
        <p:spPr/>
        <p:txBody>
          <a:bodyPr/>
          <a:lstStyle>
            <a:lvl1pPr>
              <a:defRPr/>
            </a:lvl1pPr>
          </a:lstStyle>
          <a:p>
            <a:r>
              <a:rPr lang="en-US" dirty="0"/>
              <a:t>Confidential – © 2021 Oracle Internal </a:t>
            </a:r>
          </a:p>
        </p:txBody>
      </p:sp>
    </p:spTree>
    <p:extLst>
      <p:ext uri="{BB962C8B-B14F-4D97-AF65-F5344CB8AC3E}">
        <p14:creationId xmlns:p14="http://schemas.microsoft.com/office/powerpoint/2010/main" val="3769586123"/>
      </p:ext>
    </p:extLst>
  </p:cSld>
  <p:clrMapOvr>
    <a:masterClrMapping/>
  </p:clrMapOvr>
  <p:transition spd="med">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ICONS Title-Only_WHITE Bkg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1950" y="249382"/>
            <a:ext cx="11465378" cy="627952"/>
          </a:xfrm>
          <a:prstGeom prst="rect">
            <a:avLst/>
          </a:prstGeom>
        </p:spPr>
        <p:txBody>
          <a:bodyPr lIns="0" rIns="0" anchor="b"/>
          <a:lstStyle>
            <a:lvl1pPr>
              <a:defRPr sz="2800" b="1" i="0">
                <a:latin typeface="Oracle Sans" panose="020B0503020204020204" pitchFamily="34" charset="0"/>
                <a:cs typeface="Oracle Sans" panose="020B0503020204020204" pitchFamily="34" charset="0"/>
              </a:defRPr>
            </a:lvl1pPr>
          </a:lstStyle>
          <a:p>
            <a:r>
              <a:rPr lang="en-US" dirty="0"/>
              <a:t>Click to edit Master title style</a:t>
            </a:r>
          </a:p>
        </p:txBody>
      </p:sp>
      <p:sp>
        <p:nvSpPr>
          <p:cNvPr id="6" name="Footer Placeholder 4">
            <a:extLst>
              <a:ext uri="{FF2B5EF4-FFF2-40B4-BE49-F238E27FC236}">
                <a16:creationId xmlns:a16="http://schemas.microsoft.com/office/drawing/2014/main" id="{4286E105-B9E8-4343-BE42-1AC736BD754A}"/>
              </a:ext>
            </a:extLst>
          </p:cNvPr>
          <p:cNvSpPr>
            <a:spLocks noGrp="1"/>
          </p:cNvSpPr>
          <p:nvPr>
            <p:ph type="ftr" sz="quarter" idx="3"/>
          </p:nvPr>
        </p:nvSpPr>
        <p:spPr>
          <a:xfrm>
            <a:off x="936978" y="6514978"/>
            <a:ext cx="6627228" cy="365125"/>
          </a:xfrm>
          <a:prstGeom prst="rect">
            <a:avLst/>
          </a:prstGeom>
        </p:spPr>
        <p:txBody>
          <a:bodyPr vert="horz" lIns="0" tIns="45720" rIns="0" bIns="45720" rtlCol="0" anchor="ctr"/>
          <a:lstStyle>
            <a:lvl1pPr algn="l">
              <a:defRPr sz="650" b="0" i="0">
                <a:solidFill>
                  <a:schemeClr val="bg2">
                    <a:lumMod val="75000"/>
                  </a:schemeClr>
                </a:solidFill>
                <a:latin typeface="Oracle Sans" panose="020B0503020204020204" pitchFamily="34" charset="0"/>
                <a:cs typeface="Oracle Sans" panose="020B0503020204020204" pitchFamily="34" charset="0"/>
              </a:defRPr>
            </a:lvl1pPr>
          </a:lstStyle>
          <a:p>
            <a:r>
              <a:rPr lang="en-US" sz="800" dirty="0"/>
              <a:t>Copyright © 2020 Oracle and/or its affiliates.</a:t>
            </a:r>
          </a:p>
        </p:txBody>
      </p:sp>
      <p:sp>
        <p:nvSpPr>
          <p:cNvPr id="4" name="Slide Number Placeholder 3">
            <a:extLst>
              <a:ext uri="{FF2B5EF4-FFF2-40B4-BE49-F238E27FC236}">
                <a16:creationId xmlns:a16="http://schemas.microsoft.com/office/drawing/2014/main" id="{CDC1190C-FD65-C742-8E7C-407D18B91E2B}"/>
              </a:ext>
            </a:extLst>
          </p:cNvPr>
          <p:cNvSpPr txBox="1">
            <a:spLocks/>
          </p:cNvSpPr>
          <p:nvPr userDrawn="1"/>
        </p:nvSpPr>
        <p:spPr>
          <a:xfrm>
            <a:off x="531289" y="6507624"/>
            <a:ext cx="405689" cy="365125"/>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800" kern="1200">
                <a:solidFill>
                  <a:schemeClr val="tx1">
                    <a:tint val="75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z="800" smtClean="0">
                <a:solidFill>
                  <a:schemeClr val="bg2">
                    <a:lumMod val="75000"/>
                  </a:schemeClr>
                </a:solidFill>
              </a:rPr>
              <a:pPr/>
              <a:t>‹#›</a:t>
            </a:fld>
            <a:endParaRPr lang="en-US" sz="800" dirty="0">
              <a:solidFill>
                <a:schemeClr val="bg2">
                  <a:lumMod val="75000"/>
                </a:schemeClr>
              </a:solidFill>
            </a:endParaRPr>
          </a:p>
        </p:txBody>
      </p:sp>
    </p:spTree>
    <p:extLst>
      <p:ext uri="{BB962C8B-B14F-4D97-AF65-F5344CB8AC3E}">
        <p14:creationId xmlns:p14="http://schemas.microsoft.com/office/powerpoint/2010/main" val="4202976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Dark - Title">
    <p:bg>
      <p:bgPr>
        <a:solidFill>
          <a:srgbClr val="494D53"/>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p:blipFill>
        <p:spPr bwMode="invGray">
          <a:xfrm>
            <a:off x="944949" y="387808"/>
            <a:ext cx="1524893" cy="320039"/>
          </a:xfrm>
          <a:prstGeom prst="rect">
            <a:avLst/>
          </a:prstGeom>
        </p:spPr>
      </p:pic>
      <p:sp>
        <p:nvSpPr>
          <p:cNvPr id="16" name="Rectangle 15">
            <a:extLst>
              <a:ext uri="{FF2B5EF4-FFF2-40B4-BE49-F238E27FC236}">
                <a16:creationId xmlns:a16="http://schemas.microsoft.com/office/drawing/2014/main" id="{9D87E9F9-2A9C-464B-966D-2FD51D54B018}"/>
              </a:ext>
            </a:extLst>
          </p:cNvPr>
          <p:cNvSpPr/>
          <p:nvPr userDrawn="1"/>
        </p:nvSpPr>
        <p:spPr bwMode="gray">
          <a:xfrm>
            <a:off x="0" y="0"/>
            <a:ext cx="176463" cy="6858000"/>
          </a:xfrm>
          <a:prstGeom prst="rect">
            <a:avLst/>
          </a:prstGeom>
          <a:solidFill>
            <a:srgbClr val="B3955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TextBox 14">
            <a:extLst>
              <a:ext uri="{FF2B5EF4-FFF2-40B4-BE49-F238E27FC236}">
                <a16:creationId xmlns:a16="http://schemas.microsoft.com/office/drawing/2014/main" id="{141C9BBA-C76B-3B4C-B1E8-EE8726279AC0}"/>
              </a:ext>
            </a:extLst>
          </p:cNvPr>
          <p:cNvSpPr txBox="1"/>
          <p:nvPr userDrawn="1"/>
        </p:nvSpPr>
        <p:spPr>
          <a:xfrm>
            <a:off x="1009164" y="975510"/>
            <a:ext cx="5222960" cy="1079626"/>
          </a:xfrm>
          <a:prstGeom prst="rect">
            <a:avLst/>
          </a:prstGeom>
          <a:noFill/>
        </p:spPr>
        <p:txBody>
          <a:bodyPr wrap="square" lIns="0" tIns="0" rIns="0" bIns="0" rtlCol="0">
            <a:noAutofit/>
          </a:bodyPr>
          <a:lstStyle/>
          <a:p>
            <a:pPr>
              <a:lnSpc>
                <a:spcPct val="90000"/>
              </a:lnSpc>
            </a:pPr>
            <a:r>
              <a:rPr lang="en-US" sz="3800" b="1" dirty="0">
                <a:solidFill>
                  <a:schemeClr val="tx1"/>
                </a:solidFill>
                <a:latin typeface="Oracle Sans" panose="020B0503020204020204" pitchFamily="34" charset="0"/>
                <a:cs typeface="Oracle Sans" panose="020B0503020204020204" pitchFamily="34" charset="0"/>
              </a:rPr>
              <a:t>Developer Live</a:t>
            </a:r>
          </a:p>
          <a:p>
            <a:pPr>
              <a:spcBef>
                <a:spcPts val="500"/>
              </a:spcBef>
            </a:pPr>
            <a:r>
              <a:rPr lang="en-US" sz="1600" b="1" dirty="0">
                <a:solidFill>
                  <a:srgbClr val="F0CC71"/>
                </a:solidFill>
                <a:latin typeface="Oracle Sans Semi Bold" panose="020B0503020204020204" pitchFamily="34" charset="0"/>
                <a:cs typeface="Oracle Sans Semi Bold" panose="020B0503020204020204" pitchFamily="34" charset="0"/>
              </a:rPr>
              <a:t>APP DEV WITH ORACLE DATABASE</a:t>
            </a:r>
          </a:p>
        </p:txBody>
      </p:sp>
      <p:pic>
        <p:nvPicPr>
          <p:cNvPr id="27" name="Imagen 5">
            <a:extLst>
              <a:ext uri="{FF2B5EF4-FFF2-40B4-BE49-F238E27FC236}">
                <a16:creationId xmlns:a16="http://schemas.microsoft.com/office/drawing/2014/main" id="{157929B8-D5E5-AC42-AC3D-113DA37D426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7086600"/>
          </a:xfrm>
          <a:prstGeom prst="rect">
            <a:avLst/>
          </a:prstGeom>
        </p:spPr>
      </p:pic>
      <p:pic>
        <p:nvPicPr>
          <p:cNvPr id="28" name="Imagen 8">
            <a:extLst>
              <a:ext uri="{FF2B5EF4-FFF2-40B4-BE49-F238E27FC236}">
                <a16:creationId xmlns:a16="http://schemas.microsoft.com/office/drawing/2014/main" id="{8BCE5C47-D155-9C44-B785-651A56F34F7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757340" y="0"/>
            <a:ext cx="7613650" cy="7086600"/>
          </a:xfrm>
          <a:prstGeom prst="rect">
            <a:avLst/>
          </a:prstGeom>
        </p:spPr>
      </p:pic>
      <p:pic>
        <p:nvPicPr>
          <p:cNvPr id="29" name="Imagen 16">
            <a:extLst>
              <a:ext uri="{FF2B5EF4-FFF2-40B4-BE49-F238E27FC236}">
                <a16:creationId xmlns:a16="http://schemas.microsoft.com/office/drawing/2014/main" id="{4462D2BF-0508-F940-AEE7-DDCD46AF2E2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flipV="1">
            <a:off x="9180094" y="660669"/>
            <a:ext cx="2768143" cy="647464"/>
          </a:xfrm>
          <a:prstGeom prst="rect">
            <a:avLst/>
          </a:prstGeom>
        </p:spPr>
      </p:pic>
      <p:pic>
        <p:nvPicPr>
          <p:cNvPr id="30" name="Imagen 20">
            <a:extLst>
              <a:ext uri="{FF2B5EF4-FFF2-40B4-BE49-F238E27FC236}">
                <a16:creationId xmlns:a16="http://schemas.microsoft.com/office/drawing/2014/main" id="{2D685447-2828-964F-B9A9-51DA7E239A29}"/>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flipV="1">
            <a:off x="5807632" y="4938813"/>
            <a:ext cx="2966577" cy="719469"/>
          </a:xfrm>
          <a:prstGeom prst="rect">
            <a:avLst/>
          </a:prstGeom>
        </p:spPr>
      </p:pic>
      <p:pic>
        <p:nvPicPr>
          <p:cNvPr id="31" name="Picture 30">
            <a:extLst>
              <a:ext uri="{FF2B5EF4-FFF2-40B4-BE49-F238E27FC236}">
                <a16:creationId xmlns:a16="http://schemas.microsoft.com/office/drawing/2014/main" id="{829888D8-7E85-0642-90DC-65609B7C15F0}"/>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94405" y="660669"/>
            <a:ext cx="2398153" cy="734918"/>
          </a:xfrm>
          <a:prstGeom prst="rect">
            <a:avLst/>
          </a:prstGeom>
        </p:spPr>
      </p:pic>
      <p:sp>
        <p:nvSpPr>
          <p:cNvPr id="32" name="Rectangle 21">
            <a:extLst>
              <a:ext uri="{FF2B5EF4-FFF2-40B4-BE49-F238E27FC236}">
                <a16:creationId xmlns:a16="http://schemas.microsoft.com/office/drawing/2014/main" id="{046D612B-8872-2640-9AD7-B7ECF42CA49C}"/>
              </a:ext>
            </a:extLst>
          </p:cNvPr>
          <p:cNvSpPr/>
          <p:nvPr userDrawn="1"/>
        </p:nvSpPr>
        <p:spPr>
          <a:xfrm>
            <a:off x="1033096" y="5869217"/>
            <a:ext cx="2970399" cy="307777"/>
          </a:xfrm>
          <a:prstGeom prst="rect">
            <a:avLst/>
          </a:prstGeom>
        </p:spPr>
        <p:txBody>
          <a:bodyPr wrap="square" lIns="0" tIns="0" rIns="0" bIns="0">
            <a:spAutoFit/>
          </a:bodyPr>
          <a:lstStyle/>
          <a:p>
            <a:r>
              <a:rPr lang="en-US" sz="2000" b="1" dirty="0">
                <a:solidFill>
                  <a:srgbClr val="F0CC71"/>
                </a:solidFill>
                <a:latin typeface="Oracle Sans" panose="020B0503020204020204" pitchFamily="34" charset="0"/>
                <a:cs typeface="Oracle Sans" panose="020B0503020204020204" pitchFamily="34" charset="0"/>
              </a:rPr>
              <a:t>#</a:t>
            </a:r>
            <a:r>
              <a:rPr lang="en-US" sz="2000" b="1" dirty="0" err="1">
                <a:solidFill>
                  <a:srgbClr val="F0CC71"/>
                </a:solidFill>
                <a:latin typeface="Oracle Sans" panose="020B0503020204020204" pitchFamily="34" charset="0"/>
                <a:cs typeface="Oracle Sans" panose="020B0503020204020204" pitchFamily="34" charset="0"/>
              </a:rPr>
              <a:t>OracleDevLive</a:t>
            </a:r>
            <a:endParaRPr lang="en-US" sz="2000" b="1" dirty="0">
              <a:solidFill>
                <a:srgbClr val="F0CC71"/>
              </a:solidFill>
              <a:latin typeface="Oracle Sans" panose="020B0503020204020204" pitchFamily="34" charset="0"/>
              <a:cs typeface="Oracle Sans" panose="020B0503020204020204" pitchFamily="34" charset="0"/>
            </a:endParaRPr>
          </a:p>
        </p:txBody>
      </p:sp>
      <p:sp>
        <p:nvSpPr>
          <p:cNvPr id="33" name="TextBox 32">
            <a:extLst>
              <a:ext uri="{FF2B5EF4-FFF2-40B4-BE49-F238E27FC236}">
                <a16:creationId xmlns:a16="http://schemas.microsoft.com/office/drawing/2014/main" id="{B7047404-1F6B-1648-AB67-0A3FA06DF351}"/>
              </a:ext>
            </a:extLst>
          </p:cNvPr>
          <p:cNvSpPr txBox="1"/>
          <p:nvPr userDrawn="1"/>
        </p:nvSpPr>
        <p:spPr>
          <a:xfrm>
            <a:off x="1033096" y="1396933"/>
            <a:ext cx="6473340" cy="1315386"/>
          </a:xfrm>
          <a:prstGeom prst="rect">
            <a:avLst/>
          </a:prstGeom>
          <a:noFill/>
        </p:spPr>
        <p:txBody>
          <a:bodyPr wrap="square" lIns="0" tIns="0" rIns="0" bIns="0" rtlCol="0">
            <a:noAutofit/>
          </a:bodyPr>
          <a:lstStyle/>
          <a:p>
            <a:pPr>
              <a:lnSpc>
                <a:spcPct val="90000"/>
              </a:lnSpc>
            </a:pPr>
            <a:r>
              <a:rPr lang="en-US" sz="4000" b="1" dirty="0">
                <a:solidFill>
                  <a:schemeClr val="tx1"/>
                </a:solidFill>
                <a:latin typeface="Oracle Sans" panose="020B0503020204020204" pitchFamily="34" charset="0"/>
                <a:cs typeface="Oracle Sans" panose="020B0503020204020204" pitchFamily="34" charset="0"/>
              </a:rPr>
              <a:t>Developer Live</a:t>
            </a:r>
          </a:p>
          <a:p>
            <a:r>
              <a:rPr lang="en-US" sz="1600" b="1" dirty="0">
                <a:solidFill>
                  <a:srgbClr val="F0CC71"/>
                </a:solidFill>
                <a:latin typeface="Oracle Sans Semi Bold" panose="020B0503020204020204" pitchFamily="34" charset="0"/>
                <a:cs typeface="Oracle Sans Semi Bold" panose="020B0503020204020204" pitchFamily="34" charset="0"/>
              </a:rPr>
              <a:t>APP DEV WITH ORACLE DATABASE</a:t>
            </a:r>
          </a:p>
        </p:txBody>
      </p:sp>
    </p:spTree>
    <p:extLst>
      <p:ext uri="{BB962C8B-B14F-4D97-AF65-F5344CB8AC3E}">
        <p14:creationId xmlns:p14="http://schemas.microsoft.com/office/powerpoint/2010/main" val="3374708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Light - Title 1 Column">
    <p:bg>
      <p:bgPr>
        <a:solidFill>
          <a:srgbClr val="494D53"/>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05E66C-18F9-7A43-9A25-62B2CBB5FEC9}"/>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l="79335" r="-6570" b="55489"/>
          <a:stretch/>
        </p:blipFill>
        <p:spPr>
          <a:xfrm>
            <a:off x="0" y="5785147"/>
            <a:ext cx="1974978" cy="1072853"/>
          </a:xfrm>
          <a:prstGeom prst="rect">
            <a:avLst/>
          </a:prstGeom>
        </p:spPr>
      </p:pic>
      <p:pic>
        <p:nvPicPr>
          <p:cNvPr id="12" name="OTag">
            <a:extLst>
              <a:ext uri="{FF2B5EF4-FFF2-40B4-BE49-F238E27FC236}">
                <a16:creationId xmlns:a16="http://schemas.microsoft.com/office/drawing/2014/main" id="{78E6EF1D-569C-C644-994A-4AC60CE16C01}"/>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5" name="Picture 14">
            <a:extLst>
              <a:ext uri="{FF2B5EF4-FFF2-40B4-BE49-F238E27FC236}">
                <a16:creationId xmlns:a16="http://schemas.microsoft.com/office/drawing/2014/main" id="{287F2892-0BD9-C149-B691-3BED505B835B}"/>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l="-942" t="41497" r="62607" b="33567"/>
          <a:stretch/>
        </p:blipFill>
        <p:spPr>
          <a:xfrm>
            <a:off x="9261516" y="-39735"/>
            <a:ext cx="2930484" cy="633618"/>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10" name="Slide Number Placeholder 7">
            <a:extLst>
              <a:ext uri="{FF2B5EF4-FFF2-40B4-BE49-F238E27FC236}">
                <a16:creationId xmlns:a16="http://schemas.microsoft.com/office/drawing/2014/main" id="{7D840CCC-580C-254A-BD9E-F207C754A5A5}"/>
              </a:ext>
            </a:extLst>
          </p:cNvPr>
          <p:cNvSpPr>
            <a:spLocks noGrp="1"/>
          </p:cNvSpPr>
          <p:nvPr>
            <p:ph type="sldNum" sz="quarter" idx="23"/>
          </p:nvPr>
        </p:nvSpPr>
        <p:spPr>
          <a:xfrm>
            <a:off x="762000" y="6423660"/>
            <a:ext cx="365760" cy="365760"/>
          </a:xfrm>
        </p:spPr>
        <p:txBody>
          <a:bodyPr/>
          <a:lstStyle/>
          <a:p>
            <a:fld id="{345D60D9-5372-5F40-9443-0F9AE5BDC3C8}" type="slidenum">
              <a:rPr lang="en-US" smtClean="0"/>
              <a:pPr/>
              <a:t>‹#›</a:t>
            </a:fld>
            <a:endParaRPr lang="en-US" dirty="0"/>
          </a:p>
        </p:txBody>
      </p:sp>
      <p:sp>
        <p:nvSpPr>
          <p:cNvPr id="11" name="Footer Placeholder 2">
            <a:extLst>
              <a:ext uri="{FF2B5EF4-FFF2-40B4-BE49-F238E27FC236}">
                <a16:creationId xmlns:a16="http://schemas.microsoft.com/office/drawing/2014/main" id="{8028B0A1-F4E8-4C4C-9581-B3DCAEDAC924}"/>
              </a:ext>
            </a:extLst>
          </p:cNvPr>
          <p:cNvSpPr txBox="1">
            <a:spLocks/>
          </p:cNvSpPr>
          <p:nvPr userDrawn="1"/>
        </p:nvSpPr>
        <p:spPr>
          <a:xfrm>
            <a:off x="1033096" y="6423979"/>
            <a:ext cx="5745379" cy="365125"/>
          </a:xfrm>
          <a:prstGeom prst="rect">
            <a:avLst/>
          </a:prstGeom>
        </p:spPr>
        <p:txBody>
          <a:bodyPr vert="horz" wrap="none" lIns="0" tIns="0" rIns="0" bIns="0" rtlCol="0" anchor="ctr" anchorCtr="0">
            <a:noAutofit/>
          </a:bodyP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8B8580"/>
                </a:solidFill>
              </a:rPr>
              <a:t>Copyright © 2022, Oracle </a:t>
            </a:r>
            <a:r>
              <a:rPr lang="en-US" dirty="0">
                <a:solidFill>
                  <a:srgbClr val="8B8580"/>
                </a:solidFill>
              </a:rPr>
              <a:t>and/or its affiliates</a:t>
            </a:r>
          </a:p>
        </p:txBody>
      </p:sp>
    </p:spTree>
    <p:extLst>
      <p:ext uri="{BB962C8B-B14F-4D97-AF65-F5344CB8AC3E}">
        <p14:creationId xmlns:p14="http://schemas.microsoft.com/office/powerpoint/2010/main" val="78636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Light - Title 1 Column">
    <p:bg>
      <p:bgPr>
        <a:solidFill>
          <a:schemeClr val="bg1"/>
        </a:solidFill>
        <a:effectLst/>
      </p:bgPr>
    </p:bg>
    <p:spTree>
      <p:nvGrpSpPr>
        <p:cNvPr id="1" name=""/>
        <p:cNvGrpSpPr/>
        <p:nvPr/>
      </p:nvGrpSpPr>
      <p:grpSpPr>
        <a:xfrm>
          <a:off x="0" y="0"/>
          <a:ext cx="0" cy="0"/>
          <a:chOff x="0" y="0"/>
          <a:chExt cx="0" cy="0"/>
        </a:xfrm>
      </p:grpSpPr>
      <p:pic>
        <p:nvPicPr>
          <p:cNvPr id="12" name="OTag">
            <a:extLst>
              <a:ext uri="{FF2B5EF4-FFF2-40B4-BE49-F238E27FC236}">
                <a16:creationId xmlns:a16="http://schemas.microsoft.com/office/drawing/2014/main" id="{78E6EF1D-569C-C644-994A-4AC60CE16C01}"/>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solidFill>
                  <a:schemeClr val="tx1"/>
                </a:solidFill>
              </a:defRPr>
            </a:lvl1pPr>
          </a:lstStyle>
          <a:p>
            <a:r>
              <a:rPr lang="en-US" dirty="0"/>
              <a:t>Title</a:t>
            </a:r>
          </a:p>
        </p:txBody>
      </p:sp>
      <p:pic>
        <p:nvPicPr>
          <p:cNvPr id="10" name="Picture 9">
            <a:extLst>
              <a:ext uri="{FF2B5EF4-FFF2-40B4-BE49-F238E27FC236}">
                <a16:creationId xmlns:a16="http://schemas.microsoft.com/office/drawing/2014/main" id="{EAE1FA1C-3D09-8749-8296-1A4FC19B6785}"/>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79335" r="-6570" b="55489"/>
          <a:stretch/>
        </p:blipFill>
        <p:spPr>
          <a:xfrm>
            <a:off x="0" y="5887233"/>
            <a:ext cx="1974978" cy="1072853"/>
          </a:xfrm>
          <a:prstGeom prst="rect">
            <a:avLst/>
          </a:prstGeom>
        </p:spPr>
      </p:pic>
      <p:pic>
        <p:nvPicPr>
          <p:cNvPr id="11" name="Picture 10">
            <a:extLst>
              <a:ext uri="{FF2B5EF4-FFF2-40B4-BE49-F238E27FC236}">
                <a16:creationId xmlns:a16="http://schemas.microsoft.com/office/drawing/2014/main" id="{DC59F462-2BA1-B142-8050-0E8A81E1CE25}"/>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942" t="41497" r="62607" b="33567"/>
          <a:stretch/>
        </p:blipFill>
        <p:spPr>
          <a:xfrm>
            <a:off x="9261516" y="-39735"/>
            <a:ext cx="2930484" cy="633618"/>
          </a:xfrm>
          <a:prstGeom prst="rect">
            <a:avLst/>
          </a:prstGeom>
        </p:spPr>
      </p:pic>
      <p:sp>
        <p:nvSpPr>
          <p:cNvPr id="14" name="Slide Number Placeholder 7">
            <a:extLst>
              <a:ext uri="{FF2B5EF4-FFF2-40B4-BE49-F238E27FC236}">
                <a16:creationId xmlns:a16="http://schemas.microsoft.com/office/drawing/2014/main" id="{200824ED-987A-2349-8748-4FCAC1607067}"/>
              </a:ext>
            </a:extLst>
          </p:cNvPr>
          <p:cNvSpPr>
            <a:spLocks noGrp="1"/>
          </p:cNvSpPr>
          <p:nvPr>
            <p:ph type="sldNum" sz="quarter" idx="23"/>
          </p:nvPr>
        </p:nvSpPr>
        <p:spPr>
          <a:xfrm>
            <a:off x="762000" y="6423660"/>
            <a:ext cx="365760" cy="365760"/>
          </a:xfrm>
        </p:spPr>
        <p:txBody>
          <a:bodyPr/>
          <a:lstStyle/>
          <a:p>
            <a:fld id="{345D60D9-5372-5F40-9443-0F9AE5BDC3C8}" type="slidenum">
              <a:rPr lang="en-US" smtClean="0"/>
              <a:pPr/>
              <a:t>‹#›</a:t>
            </a:fld>
            <a:endParaRPr lang="en-US" dirty="0"/>
          </a:p>
        </p:txBody>
      </p:sp>
      <p:sp>
        <p:nvSpPr>
          <p:cNvPr id="15" name="Footer Placeholder 2">
            <a:extLst>
              <a:ext uri="{FF2B5EF4-FFF2-40B4-BE49-F238E27FC236}">
                <a16:creationId xmlns:a16="http://schemas.microsoft.com/office/drawing/2014/main" id="{DB53DCB2-BBB0-C24A-8DAB-3872FDC86470}"/>
              </a:ext>
            </a:extLst>
          </p:cNvPr>
          <p:cNvSpPr txBox="1">
            <a:spLocks/>
          </p:cNvSpPr>
          <p:nvPr userDrawn="1"/>
        </p:nvSpPr>
        <p:spPr>
          <a:xfrm>
            <a:off x="1033096" y="6423979"/>
            <a:ext cx="5745379" cy="365125"/>
          </a:xfrm>
          <a:prstGeom prst="rect">
            <a:avLst/>
          </a:prstGeom>
        </p:spPr>
        <p:txBody>
          <a:bodyPr vert="horz" wrap="none" lIns="0" tIns="0" rIns="0" bIns="0" rtlCol="0" anchor="ctr" anchorCtr="0">
            <a:noAutofit/>
          </a:bodyP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8B8580"/>
                </a:solidFill>
              </a:rPr>
              <a:t>Copyright © 2022, Oracle </a:t>
            </a:r>
            <a:r>
              <a:rPr lang="en-US" dirty="0">
                <a:solidFill>
                  <a:srgbClr val="8B8580"/>
                </a:solidFill>
              </a:rPr>
              <a:t>and/or its affiliates</a:t>
            </a:r>
          </a:p>
        </p:txBody>
      </p:sp>
    </p:spTree>
    <p:extLst>
      <p:ext uri="{BB962C8B-B14F-4D97-AF65-F5344CB8AC3E}">
        <p14:creationId xmlns:p14="http://schemas.microsoft.com/office/powerpoint/2010/main" val="2225966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bg>
      <p:bgPr>
        <a:solidFill>
          <a:srgbClr val="494D53"/>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BDD3445-F2FD-5B4A-BAF4-FC752DF2E03F}"/>
              </a:ext>
            </a:extLst>
          </p:cNvPr>
          <p:cNvSpPr/>
          <p:nvPr userDrawn="1"/>
        </p:nvSpPr>
        <p:spPr bwMode="gray">
          <a:xfrm>
            <a:off x="-1" y="0"/>
            <a:ext cx="3274829" cy="6858000"/>
          </a:xfrm>
          <a:prstGeom prst="rect">
            <a:avLst/>
          </a:prstGeom>
          <a:solidFill>
            <a:srgbClr val="34363B"/>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24" name="Picture 23">
            <a:extLst>
              <a:ext uri="{FF2B5EF4-FFF2-40B4-BE49-F238E27FC236}">
                <a16:creationId xmlns:a16="http://schemas.microsoft.com/office/drawing/2014/main" id="{C1EEEE1C-39F8-3641-8BBE-E002F6C11473}"/>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l="-4" r="55250"/>
          <a:stretch/>
        </p:blipFill>
        <p:spPr>
          <a:xfrm>
            <a:off x="0" y="0"/>
            <a:ext cx="3273552"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4080386" y="238911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4080386" y="369954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7" name="Picture 26">
            <a:extLst>
              <a:ext uri="{FF2B5EF4-FFF2-40B4-BE49-F238E27FC236}">
                <a16:creationId xmlns:a16="http://schemas.microsoft.com/office/drawing/2014/main" id="{13ADF070-E18A-BE48-B19A-BCD5E8DAC101}"/>
              </a:ext>
            </a:extLst>
          </p:cNvPr>
          <p:cNvPicPr>
            <a:picLocks noChangeAspect="1"/>
          </p:cNvPicPr>
          <p:nvPr userDrawn="1"/>
        </p:nvPicPr>
        <p:blipFill rotWithShape="1">
          <a:blip r:embed="rId4" cstate="hqprint">
            <a:extLst>
              <a:ext uri="{28A0092B-C50C-407E-A947-70E740481C1C}">
                <a14:useLocalDpi xmlns:a14="http://schemas.microsoft.com/office/drawing/2010/main" val="0"/>
              </a:ext>
            </a:extLst>
          </a:blip>
          <a:srcRect l="50300" r="-6570"/>
          <a:stretch/>
        </p:blipFill>
        <p:spPr>
          <a:xfrm>
            <a:off x="0" y="2068059"/>
            <a:ext cx="4080386" cy="2410365"/>
          </a:xfrm>
          <a:prstGeom prst="rect">
            <a:avLst/>
          </a:prstGeom>
        </p:spPr>
      </p:pic>
      <p:pic>
        <p:nvPicPr>
          <p:cNvPr id="29" name="Picture 28">
            <a:extLst>
              <a:ext uri="{FF2B5EF4-FFF2-40B4-BE49-F238E27FC236}">
                <a16:creationId xmlns:a16="http://schemas.microsoft.com/office/drawing/2014/main" id="{6ADB30BE-2E18-0A4B-8DC0-B3958AC73185}"/>
              </a:ext>
            </a:extLst>
          </p:cNvPr>
          <p:cNvPicPr>
            <a:picLocks noChangeAspect="1"/>
          </p:cNvPicPr>
          <p:nvPr userDrawn="1"/>
        </p:nvPicPr>
        <p:blipFill rotWithShape="1">
          <a:blip r:embed="rId4" cstate="hqprint">
            <a:extLst>
              <a:ext uri="{28A0092B-C50C-407E-A947-70E740481C1C}">
                <a14:useLocalDpi xmlns:a14="http://schemas.microsoft.com/office/drawing/2010/main" val="0"/>
              </a:ext>
            </a:extLst>
          </a:blip>
          <a:srcRect l="-942" t="41497" r="62607" b="33567"/>
          <a:stretch/>
        </p:blipFill>
        <p:spPr>
          <a:xfrm>
            <a:off x="1149902" y="905086"/>
            <a:ext cx="2930484" cy="633618"/>
          </a:xfrm>
          <a:prstGeom prst="rect">
            <a:avLst/>
          </a:prstGeom>
        </p:spPr>
      </p:pic>
      <p:pic>
        <p:nvPicPr>
          <p:cNvPr id="30" name="Picture 29">
            <a:extLst>
              <a:ext uri="{FF2B5EF4-FFF2-40B4-BE49-F238E27FC236}">
                <a16:creationId xmlns:a16="http://schemas.microsoft.com/office/drawing/2014/main" id="{D3F2B3EC-420C-834A-B75A-4BF3763D41F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4" r="69376"/>
          <a:stretch/>
        </p:blipFill>
        <p:spPr>
          <a:xfrm>
            <a:off x="7793685" y="5903147"/>
            <a:ext cx="2468880" cy="2679167"/>
          </a:xfrm>
          <a:prstGeom prst="rect">
            <a:avLst/>
          </a:prstGeom>
        </p:spPr>
      </p:pic>
      <p:sp>
        <p:nvSpPr>
          <p:cNvPr id="15" name="Slide Number Placeholder 7">
            <a:extLst>
              <a:ext uri="{FF2B5EF4-FFF2-40B4-BE49-F238E27FC236}">
                <a16:creationId xmlns:a16="http://schemas.microsoft.com/office/drawing/2014/main" id="{1DB635EA-9D2B-4844-8720-F0E1BD006732}"/>
              </a:ext>
            </a:extLst>
          </p:cNvPr>
          <p:cNvSpPr>
            <a:spLocks noGrp="1"/>
          </p:cNvSpPr>
          <p:nvPr>
            <p:ph type="sldNum" sz="quarter" idx="23"/>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2">
            <a:extLst>
              <a:ext uri="{FF2B5EF4-FFF2-40B4-BE49-F238E27FC236}">
                <a16:creationId xmlns:a16="http://schemas.microsoft.com/office/drawing/2014/main" id="{FB385D47-47A2-D54E-87BC-0E1C6B21F6E0}"/>
              </a:ext>
            </a:extLst>
          </p:cNvPr>
          <p:cNvSpPr txBox="1">
            <a:spLocks/>
          </p:cNvSpPr>
          <p:nvPr userDrawn="1"/>
        </p:nvSpPr>
        <p:spPr>
          <a:xfrm>
            <a:off x="1033096" y="6423979"/>
            <a:ext cx="5745379" cy="365125"/>
          </a:xfrm>
          <a:prstGeom prst="rect">
            <a:avLst/>
          </a:prstGeom>
        </p:spPr>
        <p:txBody>
          <a:bodyPr vert="horz" wrap="none" lIns="0" tIns="0" rIns="0" bIns="0" rtlCol="0" anchor="ctr" anchorCtr="0">
            <a:noAutofit/>
          </a:bodyP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8B8580"/>
                </a:solidFill>
              </a:rPr>
              <a:t>Copyright © 2022, Oracle </a:t>
            </a:r>
            <a:r>
              <a:rPr lang="en-US" dirty="0">
                <a:solidFill>
                  <a:srgbClr val="8B8580"/>
                </a:solidFill>
              </a:rPr>
              <a:t>and/or its affiliates</a:t>
            </a:r>
          </a:p>
        </p:txBody>
      </p:sp>
    </p:spTree>
    <p:extLst>
      <p:ext uri="{BB962C8B-B14F-4D97-AF65-F5344CB8AC3E}">
        <p14:creationId xmlns:p14="http://schemas.microsoft.com/office/powerpoint/2010/main" val="4103805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1_Dark - Remote Speaker">
    <p:bg>
      <p:bgPr>
        <a:solidFill>
          <a:srgbClr val="494D53"/>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618999A3-9CEB-8748-A6CD-FB37ACCE4D73}"/>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4876800" y="0"/>
            <a:ext cx="7315200" cy="6858000"/>
          </a:xfrm>
          <a:prstGeom prst="rect">
            <a:avLst/>
          </a:prstGeom>
        </p:spPr>
      </p:pic>
      <p:sp>
        <p:nvSpPr>
          <p:cNvPr id="18" name="Rectangle 17">
            <a:extLst>
              <a:ext uri="{FF2B5EF4-FFF2-40B4-BE49-F238E27FC236}">
                <a16:creationId xmlns:a16="http://schemas.microsoft.com/office/drawing/2014/main" id="{C30F83A5-2013-DA49-A194-A480AB29AD3D}"/>
              </a:ext>
            </a:extLst>
          </p:cNvPr>
          <p:cNvSpPr/>
          <p:nvPr userDrawn="1"/>
        </p:nvSpPr>
        <p:spPr bwMode="gray">
          <a:xfrm>
            <a:off x="-1" y="0"/>
            <a:ext cx="4876797" cy="6858000"/>
          </a:xfrm>
          <a:prstGeom prst="rect">
            <a:avLst/>
          </a:prstGeom>
          <a:solidFill>
            <a:srgbClr val="34363B"/>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2" name="Picture 21">
            <a:extLst>
              <a:ext uri="{FF2B5EF4-FFF2-40B4-BE49-F238E27FC236}">
                <a16:creationId xmlns:a16="http://schemas.microsoft.com/office/drawing/2014/main" id="{604DA799-2A5E-564F-86BD-7700CEA6A40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42338" r="1392"/>
          <a:stretch/>
        </p:blipFill>
        <p:spPr>
          <a:xfrm>
            <a:off x="0" y="1609344"/>
            <a:ext cx="4846320" cy="2862818"/>
          </a:xfrm>
          <a:prstGeom prst="rect">
            <a:avLst/>
          </a:prstGeom>
        </p:spPr>
      </p:pic>
      <p:sp>
        <p:nvSpPr>
          <p:cNvPr id="11" name="Slide Number Placeholder 7">
            <a:extLst>
              <a:ext uri="{FF2B5EF4-FFF2-40B4-BE49-F238E27FC236}">
                <a16:creationId xmlns:a16="http://schemas.microsoft.com/office/drawing/2014/main" id="{517F4BAD-852A-A243-8F61-AA45FA69EC7A}"/>
              </a:ext>
            </a:extLst>
          </p:cNvPr>
          <p:cNvSpPr>
            <a:spLocks noGrp="1"/>
          </p:cNvSpPr>
          <p:nvPr>
            <p:ph type="sldNum" sz="quarter" idx="23"/>
          </p:nvPr>
        </p:nvSpPr>
        <p:spPr>
          <a:xfrm>
            <a:off x="762000" y="6423660"/>
            <a:ext cx="365760" cy="365760"/>
          </a:xfrm>
        </p:spPr>
        <p:txBody>
          <a:bodyPr/>
          <a:lstStyle/>
          <a:p>
            <a:fld id="{345D60D9-5372-5F40-9443-0F9AE5BDC3C8}" type="slidenum">
              <a:rPr lang="en-US" smtClean="0"/>
              <a:pPr/>
              <a:t>‹#›</a:t>
            </a:fld>
            <a:endParaRPr lang="en-US" dirty="0"/>
          </a:p>
        </p:txBody>
      </p:sp>
      <p:sp>
        <p:nvSpPr>
          <p:cNvPr id="12" name="Footer Placeholder 2">
            <a:extLst>
              <a:ext uri="{FF2B5EF4-FFF2-40B4-BE49-F238E27FC236}">
                <a16:creationId xmlns:a16="http://schemas.microsoft.com/office/drawing/2014/main" id="{3CC36FDD-0BF0-1543-A1A2-5A7CDE82297D}"/>
              </a:ext>
            </a:extLst>
          </p:cNvPr>
          <p:cNvSpPr txBox="1">
            <a:spLocks/>
          </p:cNvSpPr>
          <p:nvPr userDrawn="1"/>
        </p:nvSpPr>
        <p:spPr>
          <a:xfrm>
            <a:off x="1033096" y="6423979"/>
            <a:ext cx="5745379" cy="365125"/>
          </a:xfrm>
          <a:prstGeom prst="rect">
            <a:avLst/>
          </a:prstGeom>
        </p:spPr>
        <p:txBody>
          <a:bodyPr vert="horz" wrap="none" lIns="0" tIns="0" rIns="0" bIns="0" rtlCol="0" anchor="ctr" anchorCtr="0">
            <a:noAutofit/>
          </a:bodyP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8B8580"/>
                </a:solidFill>
              </a:rPr>
              <a:t>Copyright © 2022, Oracle </a:t>
            </a:r>
            <a:r>
              <a:rPr lang="en-US" dirty="0">
                <a:solidFill>
                  <a:srgbClr val="8B8580"/>
                </a:solidFill>
              </a:rPr>
              <a:t>and/or its affiliates</a:t>
            </a:r>
          </a:p>
        </p:txBody>
      </p:sp>
    </p:spTree>
    <p:extLst>
      <p:ext uri="{BB962C8B-B14F-4D97-AF65-F5344CB8AC3E}">
        <p14:creationId xmlns:p14="http://schemas.microsoft.com/office/powerpoint/2010/main" val="753008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10" name="Slide Number Placeholder 7">
            <a:extLst>
              <a:ext uri="{FF2B5EF4-FFF2-40B4-BE49-F238E27FC236}">
                <a16:creationId xmlns:a16="http://schemas.microsoft.com/office/drawing/2014/main" id="{8005EC0E-F946-3741-932D-4B5250597CE2}"/>
              </a:ext>
            </a:extLst>
          </p:cNvPr>
          <p:cNvSpPr>
            <a:spLocks noGrp="1"/>
          </p:cNvSpPr>
          <p:nvPr>
            <p:ph type="sldNum" sz="quarter" idx="23"/>
          </p:nvPr>
        </p:nvSpPr>
        <p:spPr>
          <a:xfrm>
            <a:off x="762000" y="6423660"/>
            <a:ext cx="365760" cy="365760"/>
          </a:xfrm>
        </p:spPr>
        <p:txBody>
          <a:bodyPr/>
          <a:lstStyle/>
          <a:p>
            <a:fld id="{345D60D9-5372-5F40-9443-0F9AE5BDC3C8}" type="slidenum">
              <a:rPr lang="en-US" smtClean="0"/>
              <a:pPr/>
              <a:t>‹#›</a:t>
            </a:fld>
            <a:endParaRPr lang="en-US" dirty="0"/>
          </a:p>
        </p:txBody>
      </p:sp>
      <p:sp>
        <p:nvSpPr>
          <p:cNvPr id="11" name="Footer Placeholder 2">
            <a:extLst>
              <a:ext uri="{FF2B5EF4-FFF2-40B4-BE49-F238E27FC236}">
                <a16:creationId xmlns:a16="http://schemas.microsoft.com/office/drawing/2014/main" id="{F534BDE8-BA62-B640-B9C2-DA84DBC3BB65}"/>
              </a:ext>
            </a:extLst>
          </p:cNvPr>
          <p:cNvSpPr txBox="1">
            <a:spLocks/>
          </p:cNvSpPr>
          <p:nvPr userDrawn="1"/>
        </p:nvSpPr>
        <p:spPr>
          <a:xfrm>
            <a:off x="1033096" y="6423979"/>
            <a:ext cx="5745379" cy="365125"/>
          </a:xfrm>
          <a:prstGeom prst="rect">
            <a:avLst/>
          </a:prstGeom>
        </p:spPr>
        <p:txBody>
          <a:bodyPr vert="horz" wrap="none" lIns="0" tIns="0" rIns="0" bIns="0" rtlCol="0" anchor="ctr" anchorCtr="0">
            <a:noAutofit/>
          </a:bodyP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8B8580"/>
                </a:solidFill>
              </a:rPr>
              <a:t>Copyright © 2022, Oracle </a:t>
            </a:r>
            <a:r>
              <a:rPr lang="en-US" dirty="0">
                <a:solidFill>
                  <a:srgbClr val="8B8580"/>
                </a:solidFill>
              </a:rPr>
              <a:t>and/or its affiliates</a:t>
            </a:r>
          </a:p>
        </p:txBody>
      </p:sp>
    </p:spTree>
    <p:extLst>
      <p:ext uri="{BB962C8B-B14F-4D97-AF65-F5344CB8AC3E}">
        <p14:creationId xmlns:p14="http://schemas.microsoft.com/office/powerpoint/2010/main" val="382280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Dark - Closing Slide">
    <p:bg>
      <p:bgPr>
        <a:solidFill>
          <a:srgbClr val="494D53"/>
        </a:solidFill>
        <a:effectLst/>
      </p:bgPr>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24180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ight Quadrant for infographic">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16FDFA13-DE4E-D74A-967B-DF86B2E0187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6AC52EB-2486-4E8F-B076-394C9E4D6BB5}"/>
              </a:ext>
            </a:extLst>
          </p:cNvPr>
          <p:cNvSpPr>
            <a:spLocks noGrp="1"/>
          </p:cNvSpPr>
          <p:nvPr>
            <p:ph type="ftr" sz="quarter" idx="22"/>
          </p:nvPr>
        </p:nvSpPr>
        <p:spPr/>
        <p:txBody>
          <a:bodyPr/>
          <a:lstStyle/>
          <a:p>
            <a:r>
              <a:rPr lang="en-US" dirty="0" smtClean="0"/>
              <a:t>Copyright © 2022  Oracle </a:t>
            </a:r>
            <a:r>
              <a:rPr lang="en-US" dirty="0"/>
              <a:t>and/or its affiliates.</a:t>
            </a:r>
          </a:p>
        </p:txBody>
      </p:sp>
      <p:sp>
        <p:nvSpPr>
          <p:cNvPr id="3" name="Slide Number Placeholder 2">
            <a:extLst>
              <a:ext uri="{FF2B5EF4-FFF2-40B4-BE49-F238E27FC236}">
                <a16:creationId xmlns:a16="http://schemas.microsoft.com/office/drawing/2014/main" id="{1EFE87C6-A422-44C8-ACAF-34E689290F23}"/>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2816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029ECE34-4983-894D-BEFD-EA2E2F154829}"/>
              </a:ext>
            </a:extLst>
          </p:cNvPr>
          <p:cNvSpPr>
            <a:spLocks noGrp="1"/>
          </p:cNvSpPr>
          <p:nvPr>
            <p:ph type="ftr" sz="quarter" idx="11"/>
          </p:nvPr>
        </p:nvSpPr>
        <p:spPr>
          <a:xfrm>
            <a:off x="1416763" y="6514977"/>
            <a:ext cx="3792589" cy="365125"/>
          </a:xfrm>
        </p:spPr>
        <p:txBody>
          <a:bodyPr/>
          <a:lstStyle/>
          <a:p>
            <a:r>
              <a:rPr lang="en-US" sz="800" dirty="0"/>
              <a:t>Copyright © 2019 Oracle and/or its affiliates.</a:t>
            </a:r>
          </a:p>
        </p:txBody>
      </p:sp>
      <p:sp>
        <p:nvSpPr>
          <p:cNvPr id="8" name="Slide Number Placeholder 3">
            <a:extLst>
              <a:ext uri="{FF2B5EF4-FFF2-40B4-BE49-F238E27FC236}">
                <a16:creationId xmlns:a16="http://schemas.microsoft.com/office/drawing/2014/main" id="{E353CCC5-BFC5-4D43-A07B-C0D30E5F9D77}"/>
              </a:ext>
            </a:extLst>
          </p:cNvPr>
          <p:cNvSpPr>
            <a:spLocks noGrp="1"/>
          </p:cNvSpPr>
          <p:nvPr>
            <p:ph type="sldNum" sz="quarter" idx="4"/>
          </p:nvPr>
        </p:nvSpPr>
        <p:spPr>
          <a:xfrm>
            <a:off x="83820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80724211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dirty="0" smtClean="0"/>
              <a:t>Copyright © 2022, Oracle </a:t>
            </a:r>
            <a:r>
              <a:rPr lang="en-US" dirty="0"/>
              <a:t>and/or its affiliates  |  All Rights Reserved</a:t>
            </a:r>
          </a:p>
        </p:txBody>
      </p:sp>
    </p:spTree>
    <p:extLst>
      <p:ext uri="{BB962C8B-B14F-4D97-AF65-F5344CB8AC3E}">
        <p14:creationId xmlns:p14="http://schemas.microsoft.com/office/powerpoint/2010/main" val="130506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cSld name="2_Dark - BlankNoAccent">
    <p:bg>
      <p:bgPr>
        <a:solidFill>
          <a:schemeClr val="tx1"/>
        </a:solidFill>
        <a:effectLst/>
      </p:bgPr>
    </p:bg>
    <p:spTree>
      <p:nvGrpSpPr>
        <p:cNvPr id="1" name=""/>
        <p:cNvGrpSpPr/>
        <p:nvPr/>
      </p:nvGrpSpPr>
      <p:grpSpPr>
        <a:xfrm>
          <a:off x="0" y="0"/>
          <a:ext cx="0" cy="0"/>
          <a:chOff x="0" y="0"/>
          <a:chExt cx="0" cy="0"/>
        </a:xfrm>
      </p:grpSpPr>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3" name="Footer">
            <a:extLst>
              <a:ext uri="{FF2B5EF4-FFF2-40B4-BE49-F238E27FC236}">
                <a16:creationId xmlns:a16="http://schemas.microsoft.com/office/drawing/2014/main" id="{9B1E2070-87F3-D742-BF48-F11F24FAEC4C}"/>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dirty="0"/>
              <a:t>Confidential – © 2020 Oracle Internal/Restricted/Highly Restricted </a:t>
            </a:r>
          </a:p>
        </p:txBody>
      </p:sp>
    </p:spTree>
    <p:extLst>
      <p:ext uri="{BB962C8B-B14F-4D97-AF65-F5344CB8AC3E}">
        <p14:creationId xmlns:p14="http://schemas.microsoft.com/office/powerpoint/2010/main" val="271782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ight Metric">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906500" cy="914400"/>
          </a:xfrm>
        </p:spPr>
        <p:txBody>
          <a:bodyPr lIns="0" rIns="0">
            <a:noAutofit/>
          </a:bodyPr>
          <a:lstStyle>
            <a:lvl1pPr>
              <a:defRPr sz="6000">
                <a:solidFill>
                  <a:schemeClr val="accent2">
                    <a:lumMod val="50000"/>
                  </a:schemeClr>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rgbClr val="4A362B"/>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id="{1D1D0A30-5593-40C9-9453-438629C2E1AF}"/>
              </a:ext>
            </a:extLst>
          </p:cNvPr>
          <p:cNvSpPr>
            <a:spLocks noGrp="1"/>
          </p:cNvSpPr>
          <p:nvPr>
            <p:ph type="ftr" sz="quarter" idx="14"/>
          </p:nvPr>
        </p:nvSpPr>
        <p:spPr/>
        <p:txBody>
          <a:bodyPr/>
          <a:lstStyle/>
          <a:p>
            <a:r>
              <a:rPr lang="en-US" dirty="0" smtClean="0"/>
              <a:t>Copyright © 2022  Oracle </a:t>
            </a:r>
            <a:r>
              <a:rPr lang="en-US" dirty="0"/>
              <a:t>and/or its affiliates.</a:t>
            </a:r>
          </a:p>
        </p:txBody>
      </p:sp>
      <p:sp>
        <p:nvSpPr>
          <p:cNvPr id="3" name="Slide Number Placeholder 2">
            <a:extLst>
              <a:ext uri="{FF2B5EF4-FFF2-40B4-BE49-F238E27FC236}">
                <a16:creationId xmlns:a16="http://schemas.microsoft.com/office/drawing/2014/main" id="{06A02545-480D-4E7B-9346-BAF45A820D19}"/>
              </a:ext>
            </a:extLst>
          </p:cNvPr>
          <p:cNvSpPr>
            <a:spLocks noGrp="1"/>
          </p:cNvSpPr>
          <p:nvPr>
            <p:ph type="sldNum" sz="quarter" idx="15"/>
          </p:nvPr>
        </p:nvSpPr>
        <p:spPr/>
        <p:txBody>
          <a:bodyPr/>
          <a:lstStyle/>
          <a:p>
            <a:fld id="{7C371504-33D9-B044-8C50-620C44A06CB1}" type="slidenum">
              <a:rPr lang="en-US" smtClean="0"/>
              <a:pPr/>
              <a:t>‹#›</a:t>
            </a:fld>
            <a:endParaRPr lang="en-US" dirty="0"/>
          </a:p>
        </p:txBody>
      </p:sp>
      <p:pic>
        <p:nvPicPr>
          <p:cNvPr id="10" name="Picture 9">
            <a:extLst>
              <a:ext uri="{FF2B5EF4-FFF2-40B4-BE49-F238E27FC236}">
                <a16:creationId xmlns:a16="http://schemas.microsoft.com/office/drawing/2014/main" id="{8535EE8B-95EA-4038-994D-5F9FD147E460}"/>
              </a:ext>
            </a:extLst>
          </p:cNvPr>
          <p:cNvPicPr>
            <a:picLocks noChangeAspect="1"/>
          </p:cNvPicPr>
          <p:nvPr userDrawn="1"/>
        </p:nvPicPr>
        <p:blipFill>
          <a:blip r:embed="rId2">
            <a:lum bright="70000" contrast="-70000"/>
            <a:extLs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pic>
        <p:nvPicPr>
          <p:cNvPr id="14" name="Picture 13">
            <a:extLst>
              <a:ext uri="{FF2B5EF4-FFF2-40B4-BE49-F238E27FC236}">
                <a16:creationId xmlns:a16="http://schemas.microsoft.com/office/drawing/2014/main" id="{B85AD46E-6202-4D45-AEE6-9E3FC06948D3}"/>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225080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EF0904C-A879-D843-B633-25611F0A9B7E}"/>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p>
            <a:r>
              <a:rPr lang="en-US" dirty="0" smtClean="0"/>
              <a:t>Copyright © 2022  Oracle </a:t>
            </a:r>
            <a:r>
              <a:rPr lang="en-US" dirty="0"/>
              <a:t>and/or its affiliates.</a:t>
            </a:r>
          </a:p>
        </p:txBody>
      </p:sp>
      <p:sp>
        <p:nvSpPr>
          <p:cNvPr id="3"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934921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ight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solidFill>
                  <a:schemeClr val="bg1"/>
                </a:solidFill>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solidFill>
                  <a:schemeClr val="bg1"/>
                </a:solidFill>
              </a:defRPr>
            </a:lvl1pPr>
          </a:lstStyle>
          <a:p>
            <a:pPr lvl="0"/>
            <a:r>
              <a:rPr lang="en-US"/>
              <a:t>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786"/>
            <a:ext cx="6096000" cy="6858000"/>
          </a:xfrm>
        </p:spPr>
        <p:txBody>
          <a:bodyPr/>
          <a:lstStyle/>
          <a:p>
            <a:r>
              <a:rPr lang="en-US"/>
              <a:t>Click icon to add picture</a:t>
            </a:r>
            <a:endParaRPr lang="en-US" dirty="0"/>
          </a:p>
        </p:txBody>
      </p:sp>
      <p:pic>
        <p:nvPicPr>
          <p:cNvPr id="18" name="Picture 17">
            <a:extLst>
              <a:ext uri="{FF2B5EF4-FFF2-40B4-BE49-F238E27FC236}">
                <a16:creationId xmlns:a16="http://schemas.microsoft.com/office/drawing/2014/main" id="{CD5DCFC1-0F99-EB42-9252-693A872EE5B4}"/>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727DC7F-5A5A-4C5E-9803-014AD28FF471}"/>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dirty="0" smtClean="0"/>
              <a:t>Copyright © 2022  Oracle </a:t>
            </a:r>
            <a:r>
              <a:rPr lang="en-US" dirty="0"/>
              <a:t>and/or its affiliates.</a:t>
            </a:r>
          </a:p>
        </p:txBody>
      </p:sp>
      <p:sp>
        <p:nvSpPr>
          <p:cNvPr id="3" name="Slide Number Placeholder 2">
            <a:extLst>
              <a:ext uri="{FF2B5EF4-FFF2-40B4-BE49-F238E27FC236}">
                <a16:creationId xmlns:a16="http://schemas.microsoft.com/office/drawing/2014/main" id="{0FF94833-4AC2-476E-A6DE-A03E7A4DDD8E}"/>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62493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08427B9D-AAC0-4043-8DC3-58E7B3497D4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pic>
        <p:nvPicPr>
          <p:cNvPr id="17" name="Graphic 16">
            <a:extLst>
              <a:ext uri="{FF2B5EF4-FFF2-40B4-BE49-F238E27FC236}">
                <a16:creationId xmlns:a16="http://schemas.microsoft.com/office/drawing/2014/main" id="{9840B289-DD9F-42D1-BB13-0675E99B75B9}"/>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1035316" y="834553"/>
            <a:ext cx="1325468" cy="174051"/>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4" name="Picture 13">
            <a:extLst>
              <a:ext uri="{FF2B5EF4-FFF2-40B4-BE49-F238E27FC236}">
                <a16:creationId xmlns:a16="http://schemas.microsoft.com/office/drawing/2014/main" id="{892EBD4F-0442-764D-95B1-7BB4691D116A}"/>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388AB6B7-FC6F-4EEC-B0F1-9C335F966721}"/>
              </a:ext>
            </a:extLst>
          </p:cNvPr>
          <p:cNvSpPr>
            <a:spLocks noGrp="1"/>
          </p:cNvSpPr>
          <p:nvPr>
            <p:ph type="ftr" sz="quarter" idx="16"/>
          </p:nvPr>
        </p:nvSpPr>
        <p:spPr/>
        <p:txBody>
          <a:bodyPr/>
          <a:lstStyle>
            <a:lvl1pPr>
              <a:defRPr>
                <a:solidFill>
                  <a:schemeClr val="bg1"/>
                </a:solidFill>
              </a:defRPr>
            </a:lvl1pPr>
          </a:lstStyle>
          <a:p>
            <a:r>
              <a:rPr lang="en-US" dirty="0" smtClean="0"/>
              <a:t>Copyright © 2022  Oracle </a:t>
            </a:r>
            <a:r>
              <a:rPr lang="en-US" dirty="0"/>
              <a:t>and/or its affiliates.</a:t>
            </a:r>
          </a:p>
        </p:txBody>
      </p:sp>
      <p:sp>
        <p:nvSpPr>
          <p:cNvPr id="7" name="Slide Number Placeholder 6">
            <a:extLst>
              <a:ext uri="{FF2B5EF4-FFF2-40B4-BE49-F238E27FC236}">
                <a16:creationId xmlns:a16="http://schemas.microsoft.com/office/drawing/2014/main" id="{305F679F-0E14-4249-A487-FC23DA4493BD}"/>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4000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ark Cover ">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A8E5EA-5030-48C4-99E7-E61D164BDE96}"/>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3885429" y="3138723"/>
            <a:ext cx="4421144" cy="580554"/>
          </a:xfrm>
          <a:prstGeom prst="rect">
            <a:avLst/>
          </a:prstGeom>
        </p:spPr>
      </p:pic>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86730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ark Title slide with picture border">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B5A834A-43F9-4474-9552-1B566FAA27CB}"/>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035316" y="834553"/>
            <a:ext cx="1325468" cy="174051"/>
          </a:xfrm>
          <a:prstGeom prst="rect">
            <a:avLst/>
          </a:prstGeom>
        </p:spPr>
      </p:pic>
      <p:pic>
        <p:nvPicPr>
          <p:cNvPr id="14" name="Picture 13" descr="A picture containing table, elephant, clothing&#10;&#10;Description automatically generated">
            <a:extLst>
              <a:ext uri="{FF2B5EF4-FFF2-40B4-BE49-F238E27FC236}">
                <a16:creationId xmlns:a16="http://schemas.microsoft.com/office/drawing/2014/main" id="{7C1B8942-1252-40E6-8C4B-37AD51638E2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2" name="Picture 11">
            <a:extLst>
              <a:ext uri="{FF2B5EF4-FFF2-40B4-BE49-F238E27FC236}">
                <a16:creationId xmlns:a16="http://schemas.microsoft.com/office/drawing/2014/main" id="{89BCFA5F-5611-BA47-A551-0D3BA36CA75C}"/>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70ADB96B-56B7-46AB-80A5-E740BBCB8B19}"/>
              </a:ext>
            </a:extLst>
          </p:cNvPr>
          <p:cNvSpPr>
            <a:spLocks noGrp="1"/>
          </p:cNvSpPr>
          <p:nvPr>
            <p:ph type="ftr" sz="quarter" idx="16"/>
          </p:nvPr>
        </p:nvSpPr>
        <p:spPr/>
        <p:txBody>
          <a:bodyPr/>
          <a:lstStyle>
            <a:lvl1pPr>
              <a:defRPr>
                <a:solidFill>
                  <a:schemeClr val="bg1"/>
                </a:solidFill>
              </a:defRPr>
            </a:lvl1pPr>
          </a:lstStyle>
          <a:p>
            <a:r>
              <a:rPr lang="en-US" dirty="0" smtClean="0"/>
              <a:t>Copyright © 2022  Oracle </a:t>
            </a:r>
            <a:r>
              <a:rPr lang="en-US" dirty="0"/>
              <a:t>and/or its affiliates.</a:t>
            </a:r>
          </a:p>
        </p:txBody>
      </p:sp>
      <p:sp>
        <p:nvSpPr>
          <p:cNvPr id="4" name="Slide Number Placeholder 3">
            <a:extLst>
              <a:ext uri="{FF2B5EF4-FFF2-40B4-BE49-F238E27FC236}">
                <a16:creationId xmlns:a16="http://schemas.microsoft.com/office/drawing/2014/main" id="{1B40259F-EE98-4E77-9839-4C299CEA3019}"/>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03435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ark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3" name="Picture 22">
            <a:extLst>
              <a:ext uri="{FF2B5EF4-FFF2-40B4-BE49-F238E27FC236}">
                <a16:creationId xmlns:a16="http://schemas.microsoft.com/office/drawing/2014/main" id="{F45421AE-3506-4D43-95C5-E39AB50FF8C6}"/>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5B4C9E13-DA16-49DD-BFBD-74BB1FA200C8}"/>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1035316" y="834553"/>
            <a:ext cx="1325468" cy="174051"/>
          </a:xfrm>
          <a:prstGeom prst="rect">
            <a:avLst/>
          </a:prstGeom>
        </p:spPr>
      </p:pic>
      <p:sp>
        <p:nvSpPr>
          <p:cNvPr id="2" name="Footer Placeholder 1">
            <a:extLst>
              <a:ext uri="{FF2B5EF4-FFF2-40B4-BE49-F238E27FC236}">
                <a16:creationId xmlns:a16="http://schemas.microsoft.com/office/drawing/2014/main" id="{DAA4113C-20DC-4967-AA08-3F6C42E69B64}"/>
              </a:ext>
            </a:extLst>
          </p:cNvPr>
          <p:cNvSpPr>
            <a:spLocks noGrp="1"/>
          </p:cNvSpPr>
          <p:nvPr>
            <p:ph type="ftr" sz="quarter" idx="16"/>
          </p:nvPr>
        </p:nvSpPr>
        <p:spPr/>
        <p:txBody>
          <a:bodyPr/>
          <a:lstStyle/>
          <a:p>
            <a:r>
              <a:rPr lang="en-US" dirty="0" smtClean="0"/>
              <a:t>Copyright © 2022  Oracle </a:t>
            </a:r>
            <a:r>
              <a:rPr lang="en-US" dirty="0"/>
              <a:t>and/or its affiliates.</a:t>
            </a:r>
          </a:p>
        </p:txBody>
      </p:sp>
      <p:sp>
        <p:nvSpPr>
          <p:cNvPr id="3" name="Slide Number Placeholder 2">
            <a:extLst>
              <a:ext uri="{FF2B5EF4-FFF2-40B4-BE49-F238E27FC236}">
                <a16:creationId xmlns:a16="http://schemas.microsoft.com/office/drawing/2014/main" id="{D47E3DB1-B881-493F-8F99-117753D30492}"/>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26402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ark Title slide with border 2">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A6A809C4-004B-41C4-A764-304E91EF7D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0568" y="838952"/>
            <a:ext cx="1345809" cy="171805"/>
          </a:xfrm>
          <a:prstGeom prst="rect">
            <a:avLst/>
          </a:prstGeom>
        </p:spPr>
      </p:pic>
      <p:pic>
        <p:nvPicPr>
          <p:cNvPr id="11" name="Picture 10">
            <a:extLst>
              <a:ext uri="{FF2B5EF4-FFF2-40B4-BE49-F238E27FC236}">
                <a16:creationId xmlns:a16="http://schemas.microsoft.com/office/drawing/2014/main" id="{5443AB50-F71A-C141-8E4C-4C3726E160B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B7D5317-746C-4CF0-AEEE-2D7626ECBDA9}"/>
              </a:ext>
            </a:extLst>
          </p:cNvPr>
          <p:cNvSpPr>
            <a:spLocks noGrp="1"/>
          </p:cNvSpPr>
          <p:nvPr>
            <p:ph type="ftr" sz="quarter" idx="16"/>
          </p:nvPr>
        </p:nvSpPr>
        <p:spPr/>
        <p:txBody>
          <a:bodyPr/>
          <a:lstStyle/>
          <a:p>
            <a:r>
              <a:rPr lang="en-US" dirty="0" smtClean="0"/>
              <a:t>Copyright © 2022  Oracle </a:t>
            </a:r>
            <a:r>
              <a:rPr lang="en-US" dirty="0"/>
              <a:t>and/or its affiliates.</a:t>
            </a:r>
          </a:p>
        </p:txBody>
      </p:sp>
      <p:sp>
        <p:nvSpPr>
          <p:cNvPr id="3" name="Slide Number Placeholder 2">
            <a:extLst>
              <a:ext uri="{FF2B5EF4-FFF2-40B4-BE49-F238E27FC236}">
                <a16:creationId xmlns:a16="http://schemas.microsoft.com/office/drawing/2014/main" id="{7C71D98D-6B46-48EF-8D0D-2AAA099A55E2}"/>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37808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ark Title slide 2">
    <p:spTree>
      <p:nvGrpSpPr>
        <p:cNvPr id="1" name=""/>
        <p:cNvGrpSpPr/>
        <p:nvPr/>
      </p:nvGrpSpPr>
      <p:grpSpPr>
        <a:xfrm>
          <a:off x="0" y="0"/>
          <a:ext cx="0" cy="0"/>
          <a:chOff x="0" y="0"/>
          <a:chExt cx="0" cy="0"/>
        </a:xfrm>
      </p:grpSpPr>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0568" y="838952"/>
            <a:ext cx="1345809" cy="171805"/>
          </a:xfrm>
          <a:prstGeom prst="rect">
            <a:avLst/>
          </a:prstGeom>
        </p:spPr>
      </p:pic>
      <p:pic>
        <p:nvPicPr>
          <p:cNvPr id="15" name="Picture 14">
            <a:extLst>
              <a:ext uri="{FF2B5EF4-FFF2-40B4-BE49-F238E27FC236}">
                <a16:creationId xmlns:a16="http://schemas.microsoft.com/office/drawing/2014/main" id="{86A5C7BD-760D-5147-B15C-5257558DF45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453DE52-AC7B-4161-B95D-697859A92000}"/>
              </a:ext>
            </a:extLst>
          </p:cNvPr>
          <p:cNvSpPr>
            <a:spLocks noGrp="1"/>
          </p:cNvSpPr>
          <p:nvPr>
            <p:ph type="ftr" sz="quarter" idx="16"/>
          </p:nvPr>
        </p:nvSpPr>
        <p:spPr/>
        <p:txBody>
          <a:bodyPr/>
          <a:lstStyle/>
          <a:p>
            <a:r>
              <a:rPr lang="en-US" dirty="0" smtClean="0"/>
              <a:t>Copyright © 2022  Oracle </a:t>
            </a:r>
            <a:r>
              <a:rPr lang="en-US" dirty="0"/>
              <a:t>and/or its affiliates.</a:t>
            </a:r>
          </a:p>
        </p:txBody>
      </p:sp>
      <p:sp>
        <p:nvSpPr>
          <p:cNvPr id="3" name="Slide Number Placeholder 2">
            <a:extLst>
              <a:ext uri="{FF2B5EF4-FFF2-40B4-BE49-F238E27FC236}">
                <a16:creationId xmlns:a16="http://schemas.microsoft.com/office/drawing/2014/main" id="{6C213284-E15E-4389-B747-0878740056C0}"/>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50995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Dark Title and conten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B01B341-CE4F-4A4A-83C2-9813F15E75B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390D434-9F80-4D7D-840A-0535E9467C03}"/>
              </a:ext>
            </a:extLst>
          </p:cNvPr>
          <p:cNvSpPr>
            <a:spLocks noGrp="1"/>
          </p:cNvSpPr>
          <p:nvPr>
            <p:ph type="ftr" sz="quarter" idx="10"/>
          </p:nvPr>
        </p:nvSpPr>
        <p:spPr/>
        <p:txBody>
          <a:body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C88AEB73-FD9D-4BDC-8014-8A23904D57F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94054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ark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p:nvPr>
        </p:nvSpPr>
        <p:spPr>
          <a:xfrm>
            <a:off x="5659226" y="1729568"/>
            <a:ext cx="6184238" cy="482019"/>
          </a:xfrm>
        </p:spPr>
        <p:txBody>
          <a:bodyPr lIns="0">
            <a:noAutofit/>
          </a:bodyPr>
          <a:lstStyle>
            <a:lvl1pPr>
              <a:defRPr sz="2400" b="1" i="0">
                <a:latin typeface="Oracle Sans" panose="020B0503020204020204" pitchFamily="34" charset="0"/>
                <a:cs typeface="Oracle Sans" panose="020B0503020204020204" pitchFamily="34" charset="0"/>
              </a:defRPr>
            </a:lvl1pPr>
          </a:lstStyle>
          <a:p>
            <a:pPr lvl="0"/>
            <a:r>
              <a:rPr lang="en-US"/>
              <a:t>Click to edit Master text styles</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Click to edit Master text styles</a:t>
            </a:r>
          </a:p>
          <a:p>
            <a:pPr lvl="0"/>
            <a:r>
              <a:rPr lang="en-US" dirty="0"/>
              <a:t>Second level</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3678D-880F-6545-80F0-0F8C8579C9E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6D20634-3E03-42BA-9E65-8D474CE5DB1D}"/>
              </a:ext>
            </a:extLst>
          </p:cNvPr>
          <p:cNvSpPr>
            <a:spLocks noGrp="1"/>
          </p:cNvSpPr>
          <p:nvPr>
            <p:ph type="ftr" sz="quarter" idx="16"/>
          </p:nvPr>
        </p:nvSpPr>
        <p:spPr/>
        <p:txBody>
          <a:bodyPr/>
          <a:lstStyle>
            <a:lvl1pPr>
              <a:defRPr>
                <a:solidFill>
                  <a:srgbClr val="8B8078"/>
                </a:solidFill>
              </a:defRPr>
            </a:lvl1pPr>
          </a:lstStyle>
          <a:p>
            <a:r>
              <a:rPr lang="en-US" dirty="0" smtClean="0"/>
              <a:t>Copyright © 2022  Oracle </a:t>
            </a:r>
            <a:r>
              <a:rPr lang="en-US" dirty="0"/>
              <a:t>and/or its affiliates.</a:t>
            </a:r>
          </a:p>
        </p:txBody>
      </p:sp>
      <p:sp>
        <p:nvSpPr>
          <p:cNvPr id="3" name="Slide Number Placeholder 2">
            <a:extLst>
              <a:ext uri="{FF2B5EF4-FFF2-40B4-BE49-F238E27FC236}">
                <a16:creationId xmlns:a16="http://schemas.microsoft.com/office/drawing/2014/main" id="{ED8B103B-7B4E-4EF2-B2AC-56C456AA730A}"/>
              </a:ext>
            </a:extLst>
          </p:cNvPr>
          <p:cNvSpPr>
            <a:spLocks noGrp="1"/>
          </p:cNvSpPr>
          <p:nvPr>
            <p:ph type="sldNum" sz="quarter" idx="17"/>
          </p:nvPr>
        </p:nvSpPr>
        <p:spPr/>
        <p:txBody>
          <a:bodyPr/>
          <a:lstStyle>
            <a:lvl1pPr>
              <a:defRPr>
                <a:solidFill>
                  <a:srgbClr val="8B8078"/>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1932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ark Title and number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79720989-2482-AB44-A4C6-51E24E779058}"/>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EF703C9-4FDD-4F44-9D4C-DE37399565BB}"/>
              </a:ext>
            </a:extLst>
          </p:cNvPr>
          <p:cNvSpPr>
            <a:spLocks noGrp="1"/>
          </p:cNvSpPr>
          <p:nvPr>
            <p:ph type="ftr" sz="quarter" idx="20"/>
          </p:nvPr>
        </p:nvSpPr>
        <p:spPr/>
        <p:txBody>
          <a:bodyPr/>
          <a:lstStyle/>
          <a:p>
            <a:r>
              <a:rPr lang="en-US" dirty="0" smtClean="0"/>
              <a:t>Copyright © 2022  Oracle </a:t>
            </a:r>
            <a:r>
              <a:rPr lang="en-US" dirty="0"/>
              <a:t>and/or its affiliates.</a:t>
            </a:r>
          </a:p>
        </p:txBody>
      </p:sp>
      <p:sp>
        <p:nvSpPr>
          <p:cNvPr id="4" name="Slide Number Placeholder 3">
            <a:extLst>
              <a:ext uri="{FF2B5EF4-FFF2-40B4-BE49-F238E27FC236}">
                <a16:creationId xmlns:a16="http://schemas.microsoft.com/office/drawing/2014/main" id="{45342AF7-5BA7-456C-A09B-16DC37B984D5}"/>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84369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Quote with lo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8AFA1C8-063D-48B1-AD4E-5E6897F06DB5}"/>
              </a:ext>
            </a:extLst>
          </p:cNvPr>
          <p:cNvSpPr/>
          <p:nvPr userDrawn="1"/>
        </p:nvSpPr>
        <p:spPr>
          <a:xfrm>
            <a:off x="0" y="0"/>
            <a:ext cx="12192000" cy="6858000"/>
          </a:xfrm>
          <a:prstGeom prst="rect">
            <a:avLst/>
          </a:prstGeom>
          <a:blipFill dpi="0" rotWithShape="1">
            <a:blip r:embed="rId2">
              <a:alphaModFix amt="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hasCustomPrompt="1"/>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endParaRPr lang="en-US" dirty="0"/>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32846F1-7A16-524E-98CA-4D4F833E63E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CC62E7F-282B-48B1-B108-B32B3016C36E}"/>
              </a:ext>
            </a:extLst>
          </p:cNvPr>
          <p:cNvSpPr>
            <a:spLocks noGrp="1"/>
          </p:cNvSpPr>
          <p:nvPr>
            <p:ph type="ftr" sz="quarter" idx="15"/>
          </p:nvPr>
        </p:nvSpPr>
        <p:spPr/>
        <p:txBody>
          <a:bodyPr/>
          <a:lstStyle/>
          <a:p>
            <a:r>
              <a:rPr lang="en-US" dirty="0" smtClean="0"/>
              <a:t>Copyright © 2022  Oracle </a:t>
            </a:r>
            <a:r>
              <a:rPr lang="en-US" dirty="0"/>
              <a:t>and/or its affiliates.</a:t>
            </a:r>
          </a:p>
        </p:txBody>
      </p:sp>
      <p:sp>
        <p:nvSpPr>
          <p:cNvPr id="3" name="Slide Number Placeholder 2">
            <a:extLst>
              <a:ext uri="{FF2B5EF4-FFF2-40B4-BE49-F238E27FC236}">
                <a16:creationId xmlns:a16="http://schemas.microsoft.com/office/drawing/2014/main" id="{904A5CEE-4E2B-4A73-B504-17B364D970CF}"/>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5915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ark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hasCustomPrompt="1"/>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5E12F1A-E94A-0A4E-A3DE-82C421C99EA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B43CB455-1A65-4638-A09E-2C0F6C4FCCD1}"/>
              </a:ext>
            </a:extLst>
          </p:cNvPr>
          <p:cNvSpPr>
            <a:spLocks noGrp="1"/>
          </p:cNvSpPr>
          <p:nvPr>
            <p:ph type="ftr" sz="quarter" idx="14"/>
          </p:nvPr>
        </p:nvSpPr>
        <p:spPr/>
        <p:txBody>
          <a:bodyPr/>
          <a:lstStyle>
            <a:lvl1pPr>
              <a:defRPr>
                <a:solidFill>
                  <a:srgbClr val="8B8078"/>
                </a:solidFill>
              </a:defRPr>
            </a:lvl1pPr>
          </a:lstStyle>
          <a:p>
            <a:r>
              <a:rPr lang="en-US" dirty="0" smtClean="0"/>
              <a:t>Copyright © 2022  Oracle </a:t>
            </a:r>
            <a:r>
              <a:rPr lang="en-US" dirty="0"/>
              <a:t>and/or its affiliates.</a:t>
            </a:r>
          </a:p>
        </p:txBody>
      </p:sp>
      <p:sp>
        <p:nvSpPr>
          <p:cNvPr id="3" name="Slide Number Placeholder 2">
            <a:extLst>
              <a:ext uri="{FF2B5EF4-FFF2-40B4-BE49-F238E27FC236}">
                <a16:creationId xmlns:a16="http://schemas.microsoft.com/office/drawing/2014/main" id="{9DAE9173-05B9-4760-A0D4-0486B3A93CA4}"/>
              </a:ext>
            </a:extLst>
          </p:cNvPr>
          <p:cNvSpPr>
            <a:spLocks noGrp="1"/>
          </p:cNvSpPr>
          <p:nvPr>
            <p:ph type="sldNum" sz="quarter" idx="15"/>
          </p:nvPr>
        </p:nvSpPr>
        <p:spPr/>
        <p:txBody>
          <a:bodyPr/>
          <a:lstStyle>
            <a:lvl1pPr>
              <a:defRPr>
                <a:solidFill>
                  <a:srgbClr val="8B8078"/>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21666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a16="http://schemas.microsoft.com/office/drawing/2014/main" id="{5D732C4C-DA70-0042-B009-10E37C1013EC}"/>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61CE04F3-8912-47E4-834D-89C2BAF9EEB9}"/>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a16="http://schemas.microsoft.com/office/drawing/2014/main" id="{6EAD337C-619D-4AAC-8ECC-D9CE43DFCB4D}"/>
              </a:ext>
            </a:extLst>
          </p:cNvPr>
          <p:cNvSpPr>
            <a:spLocks noGrp="1"/>
          </p:cNvSpPr>
          <p:nvPr>
            <p:ph type="ftr" sz="quarter" idx="16"/>
          </p:nvPr>
        </p:nvSpPr>
        <p:spPr/>
        <p:txBody>
          <a:bodyPr/>
          <a:lstStyle/>
          <a:p>
            <a:r>
              <a:rPr lang="en-US" dirty="0" smtClean="0"/>
              <a:t>Copyright © 2022  Oracle </a:t>
            </a:r>
            <a:r>
              <a:rPr lang="en-US" dirty="0"/>
              <a:t>and/or its affiliates.</a:t>
            </a:r>
          </a:p>
        </p:txBody>
      </p:sp>
      <p:sp>
        <p:nvSpPr>
          <p:cNvPr id="4"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14282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ark Quot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94572D87-83C8-4D60-8607-77A65AD00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hasCustomPrompt="1"/>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a:prstGeom prst="rect">
            <a:avLst/>
          </a:prstGeo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5AF76C97-2AF5-984A-BC34-9ABED7D388BA}"/>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298709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ark Title-only">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0C223D3-3779-694D-9236-3435D6E11EC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AD0E89AB-6D7B-49FA-ADF8-AEB0F9FA1872}"/>
              </a:ext>
            </a:extLst>
          </p:cNvPr>
          <p:cNvSpPr>
            <a:spLocks noGrp="1"/>
          </p:cNvSpPr>
          <p:nvPr>
            <p:ph type="ftr" sz="quarter" idx="10"/>
          </p:nvPr>
        </p:nvSpPr>
        <p:spPr/>
        <p:txBody>
          <a:bodyPr/>
          <a:lstStyle/>
          <a:p>
            <a:r>
              <a:rPr lang="en-US" dirty="0" smtClean="0"/>
              <a:t>Copyright © 2022  Oracle </a:t>
            </a:r>
            <a:r>
              <a:rPr lang="en-US" dirty="0"/>
              <a:t>and/or its affiliates.</a:t>
            </a:r>
          </a:p>
        </p:txBody>
      </p:sp>
      <p:sp>
        <p:nvSpPr>
          <p:cNvPr id="4" name="Slide Number Placeholder 3">
            <a:extLst>
              <a:ext uri="{FF2B5EF4-FFF2-40B4-BE49-F238E27FC236}">
                <a16:creationId xmlns:a16="http://schemas.microsoft.com/office/drawing/2014/main" id="{EE2E12AE-F7AF-4B88-AFCF-500337337F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21789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secHead" preserve="1">
  <p:cSld name="Dark Title and single column">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1078BDD-8EA2-624D-943D-2407A6AEE213}"/>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420263D7-266C-473E-8BFC-E503931B9349}"/>
              </a:ext>
            </a:extLst>
          </p:cNvPr>
          <p:cNvSpPr>
            <a:spLocks noGrp="1"/>
          </p:cNvSpPr>
          <p:nvPr>
            <p:ph type="ftr" sz="quarter" idx="10"/>
          </p:nvPr>
        </p:nvSpPr>
        <p:spPr/>
        <p:txBody>
          <a:body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6B2E0C3C-13B8-4CC1-ABD8-21EFBE4158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62389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ark Title with two column ">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4DA68151-38C2-F047-9B1D-873CB0266E4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A2A4872-B0A5-43FD-A327-341D445E6563}"/>
              </a:ext>
            </a:extLst>
          </p:cNvPr>
          <p:cNvSpPr>
            <a:spLocks noGrp="1"/>
          </p:cNvSpPr>
          <p:nvPr>
            <p:ph type="ftr" sz="quarter" idx="19"/>
          </p:nvPr>
        </p:nvSpPr>
        <p:spPr/>
        <p:txBody>
          <a:bodyPr/>
          <a:lstStyle/>
          <a:p>
            <a:r>
              <a:rPr lang="en-US" dirty="0" smtClean="0"/>
              <a:t>Copyright © 2022  Oracle </a:t>
            </a:r>
            <a:r>
              <a:rPr lang="en-US" dirty="0"/>
              <a:t>and/or its affiliates.</a:t>
            </a:r>
          </a:p>
        </p:txBody>
      </p:sp>
      <p:sp>
        <p:nvSpPr>
          <p:cNvPr id="3" name="Slide Number Placeholder 2">
            <a:extLst>
              <a:ext uri="{FF2B5EF4-FFF2-40B4-BE49-F238E27FC236}">
                <a16:creationId xmlns:a16="http://schemas.microsoft.com/office/drawing/2014/main" id="{9B7BFA47-C221-4BA6-9841-6BFC2DFDFC49}"/>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35220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Title with three column">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FACFFDFB-8501-0343-938F-C9B2D425F0B7}"/>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6F7DB035-D1FE-4209-9C43-A445939A1E0A}"/>
              </a:ext>
            </a:extLst>
          </p:cNvPr>
          <p:cNvSpPr>
            <a:spLocks noGrp="1"/>
          </p:cNvSpPr>
          <p:nvPr>
            <p:ph type="ftr" sz="quarter" idx="20"/>
          </p:nvPr>
        </p:nvSpPr>
        <p:spPr/>
        <p:txBody>
          <a:bodyPr/>
          <a:lstStyle/>
          <a:p>
            <a:r>
              <a:rPr lang="en-US" dirty="0" smtClean="0"/>
              <a:t>Copyright © 2022  Oracle </a:t>
            </a:r>
            <a:r>
              <a:rPr lang="en-US" dirty="0"/>
              <a:t>and/or its affiliates.</a:t>
            </a:r>
          </a:p>
        </p:txBody>
      </p:sp>
      <p:sp>
        <p:nvSpPr>
          <p:cNvPr id="3" name="Slide Number Placeholder 2">
            <a:extLst>
              <a:ext uri="{FF2B5EF4-FFF2-40B4-BE49-F238E27FC236}">
                <a16:creationId xmlns:a16="http://schemas.microsoft.com/office/drawing/2014/main" id="{7FE0A65D-A848-4913-A21F-E28B98EC6722}"/>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76492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ark Quadrant for infographic">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2C0E29D9-DAA7-2E49-89A3-03DD810EEAA4}"/>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3EAF8335-2BFD-424C-A8D6-CE03AA2A3F90}"/>
              </a:ext>
            </a:extLst>
          </p:cNvPr>
          <p:cNvSpPr>
            <a:spLocks noGrp="1"/>
          </p:cNvSpPr>
          <p:nvPr>
            <p:ph type="ftr" sz="quarter" idx="22"/>
          </p:nvPr>
        </p:nvSpPr>
        <p:spPr/>
        <p:txBody>
          <a:bodyPr/>
          <a:lstStyle/>
          <a:p>
            <a:r>
              <a:rPr lang="en-US" dirty="0" smtClean="0"/>
              <a:t>Copyright © 2022  Oracle </a:t>
            </a:r>
            <a:r>
              <a:rPr lang="en-US" dirty="0"/>
              <a:t>and/or its affiliates.</a:t>
            </a:r>
          </a:p>
        </p:txBody>
      </p:sp>
      <p:sp>
        <p:nvSpPr>
          <p:cNvPr id="3" name="Slide Number Placeholder 2">
            <a:extLst>
              <a:ext uri="{FF2B5EF4-FFF2-40B4-BE49-F238E27FC236}">
                <a16:creationId xmlns:a16="http://schemas.microsoft.com/office/drawing/2014/main" id="{D6CD96A0-FE1C-4E74-9435-B0AAB4B9DBC6}"/>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7258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ark Metr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5CFAFF-A02A-3C47-8BEF-C0EB011E7FEF}"/>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755671"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chemeClr val="bg1"/>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904F3913-8DB3-9B4C-A599-4E9263CFB79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1722C6F-0E65-463D-BA3E-E6A6845F7500}"/>
              </a:ext>
            </a:extLst>
          </p:cNvPr>
          <p:cNvSpPr>
            <a:spLocks noGrp="1"/>
          </p:cNvSpPr>
          <p:nvPr>
            <p:ph type="ftr" sz="quarter" idx="14"/>
          </p:nvPr>
        </p:nvSpPr>
        <p:spPr/>
        <p:txBody>
          <a:bodyPr/>
          <a:lstStyle/>
          <a:p>
            <a:r>
              <a:rPr lang="en-US" dirty="0" smtClean="0"/>
              <a:t>Copyright © 2022  Oracle </a:t>
            </a:r>
            <a:r>
              <a:rPr lang="en-US" dirty="0"/>
              <a:t>and/or its affiliates.</a:t>
            </a:r>
          </a:p>
        </p:txBody>
      </p:sp>
      <p:sp>
        <p:nvSpPr>
          <p:cNvPr id="3" name="Slide Number Placeholder 2">
            <a:extLst>
              <a:ext uri="{FF2B5EF4-FFF2-40B4-BE49-F238E27FC236}">
                <a16:creationId xmlns:a16="http://schemas.microsoft.com/office/drawing/2014/main" id="{4F67B32A-89AC-4868-806F-3B49979E64F6}"/>
              </a:ext>
            </a:extLst>
          </p:cNvPr>
          <p:cNvSpPr>
            <a:spLocks noGrp="1"/>
          </p:cNvSpPr>
          <p:nvPr>
            <p:ph type="sldNum" sz="quarter" idx="15"/>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0671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ark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DC8C321-EE6C-4746-A970-ABC3DF5227D1}"/>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9935BE94-6B90-48B3-8BB2-724D091738BD}"/>
              </a:ext>
            </a:extLst>
          </p:cNvPr>
          <p:cNvSpPr>
            <a:spLocks noGrp="1"/>
          </p:cNvSpPr>
          <p:nvPr>
            <p:ph type="ftr" sz="quarter" idx="15"/>
          </p:nvPr>
        </p:nvSpPr>
        <p:spPr/>
        <p:txBody>
          <a:bodyPr/>
          <a:lstStyle/>
          <a:p>
            <a:r>
              <a:rPr lang="en-US" dirty="0" smtClean="0"/>
              <a:t>Copyright © 2022  Oracle </a:t>
            </a:r>
            <a:r>
              <a:rPr lang="en-US" dirty="0"/>
              <a:t>and/or its affiliates.</a:t>
            </a:r>
          </a:p>
        </p:txBody>
      </p:sp>
      <p:sp>
        <p:nvSpPr>
          <p:cNvPr id="3" name="Slide Number Placeholder 2">
            <a:extLst>
              <a:ext uri="{FF2B5EF4-FFF2-40B4-BE49-F238E27FC236}">
                <a16:creationId xmlns:a16="http://schemas.microsoft.com/office/drawing/2014/main" id="{89C5CCC6-EACD-4851-BF17-0A08CC1A1081}"/>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0151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ark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0"/>
            <a:ext cx="6096000" cy="6858000"/>
          </a:xfrm>
        </p:spPr>
        <p:txBody>
          <a:bodyPr/>
          <a:lstStyle/>
          <a:p>
            <a:r>
              <a:rPr lang="en-US" dirty="0"/>
              <a:t>Click icon to add picture</a:t>
            </a:r>
          </a:p>
        </p:txBody>
      </p:sp>
      <p:pic>
        <p:nvPicPr>
          <p:cNvPr id="21" name="Picture 20">
            <a:extLst>
              <a:ext uri="{FF2B5EF4-FFF2-40B4-BE49-F238E27FC236}">
                <a16:creationId xmlns:a16="http://schemas.microsoft.com/office/drawing/2014/main" id="{23CDFFB6-69E0-1945-A6FC-4A46E9DBD30A}"/>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D6EA59A9-1FF3-4EFD-98EB-55C50EBCF639}"/>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dirty="0" smtClean="0"/>
              <a:t>Copyright © 2022  Oracle </a:t>
            </a:r>
            <a:r>
              <a:rPr lang="en-US" dirty="0"/>
              <a:t>and/or its affiliates.</a:t>
            </a:r>
          </a:p>
        </p:txBody>
      </p:sp>
      <p:sp>
        <p:nvSpPr>
          <p:cNvPr id="3" name="Slide Number Placeholder 2">
            <a:extLst>
              <a:ext uri="{FF2B5EF4-FFF2-40B4-BE49-F238E27FC236}">
                <a16:creationId xmlns:a16="http://schemas.microsoft.com/office/drawing/2014/main" id="{7A15A8DD-D1C6-4413-B8AE-4F36F73AD383}"/>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2707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2_OCI Section Divider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3B3AF8-8558-A44D-A8D2-B838287C72A1}"/>
              </a:ext>
            </a:extLst>
          </p:cNvPr>
          <p:cNvSpPr/>
          <p:nvPr userDrawn="1"/>
        </p:nvSpPr>
        <p:spPr>
          <a:xfrm>
            <a:off x="1" y="254000"/>
            <a:ext cx="12192000" cy="6604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4" y="4500751"/>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369323"/>
            <a:ext cx="7629454" cy="2295219"/>
          </a:xfrm>
        </p:spPr>
        <p:txBody>
          <a:bodyPr vert="horz" lIns="0" tIns="45720" rIns="0" bIns="45720" rtlCol="0" anchor="b">
            <a:normAutofit/>
          </a:bodyPr>
          <a:lstStyle>
            <a:lvl1pPr>
              <a:defRPr lang="en-US" sz="4399" b="0" i="0">
                <a:solidFill>
                  <a:schemeClr val="bg1"/>
                </a:solidFill>
                <a:latin typeface="Georgia" panose="02040502050405020303" pitchFamily="18" charset="0"/>
                <a:ea typeface="+mn-ea"/>
                <a:cs typeface="Georgia" panose="02040502050405020303" pitchFamily="18"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4103412"/>
            <a:ext cx="7629455" cy="1456631"/>
          </a:xfrm>
        </p:spPr>
        <p:txBody>
          <a:bodyPr lIns="0" rIns="0">
            <a:normAutofit/>
          </a:bodyPr>
          <a:lstStyle>
            <a:lvl1pPr marL="0" indent="0">
              <a:lnSpc>
                <a:spcPct val="100000"/>
              </a:lnSpc>
              <a:spcBef>
                <a:spcPts val="0"/>
              </a:spcBef>
              <a:buNone/>
              <a:defRPr sz="1999"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8" y="380932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latin typeface="Oracle Sans Regular"/>
            </a:endParaRPr>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8" y="6356350"/>
            <a:ext cx="501650" cy="501650"/>
          </a:xfrm>
          <a:prstGeom prst="rect">
            <a:avLst/>
          </a:prstGeom>
        </p:spPr>
      </p:pic>
      <p:sp>
        <p:nvSpPr>
          <p:cNvPr id="11" name="Footer Placeholder 3">
            <a:extLst>
              <a:ext uri="{FF2B5EF4-FFF2-40B4-BE49-F238E27FC236}">
                <a16:creationId xmlns:a16="http://schemas.microsoft.com/office/drawing/2014/main" id="{F50C85E0-E604-5844-ADCA-CD154ABC6D83}"/>
              </a:ext>
            </a:extLst>
          </p:cNvPr>
          <p:cNvSpPr>
            <a:spLocks noGrp="1"/>
          </p:cNvSpPr>
          <p:nvPr>
            <p:ph type="ftr" sz="quarter" idx="3"/>
          </p:nvPr>
        </p:nvSpPr>
        <p:spPr>
          <a:xfrm>
            <a:off x="1258965" y="6514979"/>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smtClean="0"/>
              <a:t>Copyright © 2022  Oracle </a:t>
            </a:r>
            <a:r>
              <a:rPr lang="en-US" sz="800" dirty="0"/>
              <a:t>and/or its affiliates.</a:t>
            </a:r>
          </a:p>
        </p:txBody>
      </p:sp>
      <p:sp>
        <p:nvSpPr>
          <p:cNvPr id="12" name="Slide Number Placeholder 3">
            <a:extLst>
              <a:ext uri="{FF2B5EF4-FFF2-40B4-BE49-F238E27FC236}">
                <a16:creationId xmlns:a16="http://schemas.microsoft.com/office/drawing/2014/main" id="{4560211F-42AC-484E-9080-EBE8A9AA4ADC}"/>
              </a:ext>
            </a:extLst>
          </p:cNvPr>
          <p:cNvSpPr>
            <a:spLocks noGrp="1"/>
          </p:cNvSpPr>
          <p:nvPr>
            <p:ph type="sldNum" sz="quarter" idx="4"/>
          </p:nvPr>
        </p:nvSpPr>
        <p:spPr>
          <a:xfrm>
            <a:off x="680401" y="6507625"/>
            <a:ext cx="578563" cy="365125"/>
          </a:xfrm>
          <a:prstGeom prst="rect">
            <a:avLst/>
          </a:prstGeom>
        </p:spPr>
        <p:txBody>
          <a:bodyPr vert="horz" lIns="91440" tIns="45720" rIns="91440" bIns="45720" rtlCol="0" anchor="ctr"/>
          <a:lstStyle>
            <a:lvl1pPr marL="0" marR="0" indent="0" algn="l" defTabSz="914126"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pic>
        <p:nvPicPr>
          <p:cNvPr id="13" name="Picture 12" descr="A picture containing music, black&#10;&#10;Description automatically generated">
            <a:extLst>
              <a:ext uri="{FF2B5EF4-FFF2-40B4-BE49-F238E27FC236}">
                <a16:creationId xmlns:a16="http://schemas.microsoft.com/office/drawing/2014/main" id="{107B9076-F074-8644-B3B6-7DFAA411E730}"/>
              </a:ext>
            </a:extLst>
          </p:cNvPr>
          <p:cNvPicPr>
            <a:picLocks noChangeAspect="1"/>
          </p:cNvPicPr>
          <p:nvPr userDrawn="1"/>
        </p:nvPicPr>
        <p:blipFill>
          <a:blip r:embed="rId5" cstate="print">
            <a:alphaModFix amt="40000"/>
            <a:duotone>
              <a:schemeClr val="accent3">
                <a:shade val="45000"/>
                <a:satMod val="135000"/>
              </a:schemeClr>
              <a:prstClr val="white"/>
            </a:duotone>
            <a:extLst>
              <a:ext uri="{BEBA8EAE-BF5A-486C-A8C5-ECC9F3942E4B}">
                <a14:imgProps xmlns:a14="http://schemas.microsoft.com/office/drawing/2010/main">
                  <a14:imgLayer r:embed="rId6">
                    <a14:imgEffect>
                      <a14:colorTemperature colorTemp="7105"/>
                    </a14:imgEffect>
                    <a14:imgEffect>
                      <a14:saturation sat="281000"/>
                    </a14:imgEffect>
                  </a14:imgLayer>
                </a14:imgProps>
              </a:ext>
              <a:ext uri="{28A0092B-C50C-407E-A947-70E740481C1C}">
                <a14:useLocalDpi xmlns:a14="http://schemas.microsoft.com/office/drawing/2010/main" val="0"/>
              </a:ext>
            </a:extLst>
          </a:blip>
          <a:stretch>
            <a:fillRect/>
          </a:stretch>
        </p:blipFill>
        <p:spPr>
          <a:xfrm>
            <a:off x="1258965" y="802192"/>
            <a:ext cx="3299215" cy="1229473"/>
          </a:xfrm>
          <a:prstGeom prst="rect">
            <a:avLst/>
          </a:prstGeom>
        </p:spPr>
      </p:pic>
      <p:sp>
        <p:nvSpPr>
          <p:cNvPr id="15" name="Rectangle 14">
            <a:extLst>
              <a:ext uri="{FF2B5EF4-FFF2-40B4-BE49-F238E27FC236}">
                <a16:creationId xmlns:a16="http://schemas.microsoft.com/office/drawing/2014/main" id="{163AAC93-90F8-8147-83F1-A753F1D38504}"/>
              </a:ext>
            </a:extLst>
          </p:cNvPr>
          <p:cNvSpPr/>
          <p:nvPr userDrawn="1"/>
        </p:nvSpPr>
        <p:spPr>
          <a:xfrm>
            <a:off x="220775" y="6356350"/>
            <a:ext cx="5782197" cy="49114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70505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border 2">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B5F97872-A8E7-4983-882E-ED121CE6B1ED}"/>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table, elephant, clothing&#10;&#10;Description automatically generated">
            <a:extLst>
              <a:ext uri="{FF2B5EF4-FFF2-40B4-BE49-F238E27FC236}">
                <a16:creationId xmlns:a16="http://schemas.microsoft.com/office/drawing/2014/main" id="{D10A2AE4-7C9C-4FBA-90B0-0F9F3467EAE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sp>
        <p:nvSpPr>
          <p:cNvPr id="13" name="Slide Number Placeholder 1">
            <a:extLst>
              <a:ext uri="{FF2B5EF4-FFF2-40B4-BE49-F238E27FC236}">
                <a16:creationId xmlns:a16="http://schemas.microsoft.com/office/drawing/2014/main" id="{EC80B273-05EE-354F-BDB5-4D3CADE7884C}"/>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pic>
        <p:nvPicPr>
          <p:cNvPr id="12" name="Picture 11">
            <a:extLst>
              <a:ext uri="{FF2B5EF4-FFF2-40B4-BE49-F238E27FC236}">
                <a16:creationId xmlns:a16="http://schemas.microsoft.com/office/drawing/2014/main" id="{B41E6192-0966-E748-B75F-334DC4B5AAF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A4FEE8A7-2ADE-4470-B07B-CD5C5C46C5E2}"/>
              </a:ext>
            </a:extLst>
          </p:cNvPr>
          <p:cNvSpPr>
            <a:spLocks noGrp="1"/>
          </p:cNvSpPr>
          <p:nvPr>
            <p:ph type="ftr" sz="quarter" idx="17"/>
          </p:nvPr>
        </p:nvSpPr>
        <p:spPr>
          <a:xfrm>
            <a:off x="1050568" y="6356350"/>
            <a:ext cx="4114800" cy="365125"/>
          </a:xfrm>
        </p:spPr>
        <p:txBody>
          <a:bodyPr/>
          <a:lstStyle>
            <a:lvl1pPr>
              <a:defRPr>
                <a:solidFill>
                  <a:schemeClr val="bg1"/>
                </a:solidFill>
                <a:latin typeface="Oracle Sans" panose="020B0503020204020204" pitchFamily="34" charset="0"/>
                <a:cs typeface="Oracle Sans" panose="020B0503020204020204" pitchFamily="34" charset="0"/>
              </a:defRPr>
            </a:lvl1pPr>
          </a:lstStyle>
          <a:p>
            <a:r>
              <a:rPr lang="en-US" dirty="0" smtClean="0"/>
              <a:t>Copyright © 2022  Oracle </a:t>
            </a:r>
            <a:r>
              <a:rPr lang="en-US" dirty="0"/>
              <a:t>and/or its affiliates.</a:t>
            </a:r>
          </a:p>
        </p:txBody>
      </p:sp>
    </p:spTree>
    <p:extLst>
      <p:ext uri="{BB962C8B-B14F-4D97-AF65-F5344CB8AC3E}">
        <p14:creationId xmlns:p14="http://schemas.microsoft.com/office/powerpoint/2010/main" val="236777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3_OCI Section Divider 4 Partn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3B3AF8-8558-A44D-A8D2-B838287C72A1}"/>
              </a:ext>
            </a:extLst>
          </p:cNvPr>
          <p:cNvSpPr/>
          <p:nvPr userDrawn="1"/>
        </p:nvSpPr>
        <p:spPr>
          <a:xfrm>
            <a:off x="1" y="243490"/>
            <a:ext cx="12192000" cy="6604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print">
            <a:alphaModFix amt="20000"/>
            <a:extLst>
              <a:ext uri="{28A0092B-C50C-407E-A947-70E740481C1C}">
                <a14:useLocalDpi xmlns:a14="http://schemas.microsoft.com/office/drawing/2010/main" val="0"/>
              </a:ext>
            </a:extLst>
          </a:blip>
          <a:srcRect l="-1800" t="-4345" r="15377" b="-8552"/>
          <a:stretch/>
        </p:blipFill>
        <p:spPr>
          <a:xfrm>
            <a:off x="7801737" y="409676"/>
            <a:ext cx="4390263" cy="218650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09640"/>
            <a:ext cx="7629455" cy="577532"/>
          </a:xfrm>
        </p:spPr>
        <p:txBody>
          <a:bodyPr lIns="0" rIns="0">
            <a:normAutofit/>
          </a:bodyPr>
          <a:lstStyle>
            <a:lvl1pPr marL="0" indent="0">
              <a:lnSpc>
                <a:spcPct val="100000"/>
              </a:lnSpc>
              <a:spcBef>
                <a:spcPts val="0"/>
              </a:spcBef>
              <a:buNone/>
              <a:defRPr sz="1999"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8" y="6356350"/>
            <a:ext cx="501650" cy="501650"/>
          </a:xfrm>
          <a:prstGeom prst="rect">
            <a:avLst/>
          </a:prstGeom>
        </p:spPr>
      </p:pic>
      <p:sp>
        <p:nvSpPr>
          <p:cNvPr id="11" name="Footer Placeholder 3">
            <a:extLst>
              <a:ext uri="{FF2B5EF4-FFF2-40B4-BE49-F238E27FC236}">
                <a16:creationId xmlns:a16="http://schemas.microsoft.com/office/drawing/2014/main" id="{F50C85E0-E604-5844-ADCA-CD154ABC6D83}"/>
              </a:ext>
            </a:extLst>
          </p:cNvPr>
          <p:cNvSpPr>
            <a:spLocks noGrp="1"/>
          </p:cNvSpPr>
          <p:nvPr>
            <p:ph type="ftr" sz="quarter" idx="3"/>
          </p:nvPr>
        </p:nvSpPr>
        <p:spPr>
          <a:xfrm>
            <a:off x="1258965" y="6514979"/>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smtClean="0"/>
              <a:t>Copyright © 2022  Oracle </a:t>
            </a:r>
            <a:r>
              <a:rPr lang="en-US" sz="800" dirty="0"/>
              <a:t>and/or its affiliates.</a:t>
            </a:r>
          </a:p>
        </p:txBody>
      </p:sp>
      <p:pic>
        <p:nvPicPr>
          <p:cNvPr id="15" name="Picture 14">
            <a:extLst>
              <a:ext uri="{FF2B5EF4-FFF2-40B4-BE49-F238E27FC236}">
                <a16:creationId xmlns:a16="http://schemas.microsoft.com/office/drawing/2014/main" id="{2245273A-C2AA-604E-B299-81CE715E2A2E}"/>
              </a:ext>
            </a:extLst>
          </p:cNvPr>
          <p:cNvPicPr>
            <a:picLocks noChangeAspect="1"/>
          </p:cNvPicPr>
          <p:nvPr userDrawn="1"/>
        </p:nvPicPr>
        <p:blipFill rotWithShape="1">
          <a:blip r:embed="rId5" cstate="print">
            <a:alphaModFix amt="70000"/>
            <a:duotone>
              <a:schemeClr val="accent3">
                <a:shade val="45000"/>
                <a:satMod val="135000"/>
              </a:schemeClr>
              <a:prstClr val="white"/>
            </a:duotone>
            <a:extLst>
              <a:ext uri="{28A0092B-C50C-407E-A947-70E740481C1C}">
                <a14:useLocalDpi xmlns:a14="http://schemas.microsoft.com/office/drawing/2010/main" val="0"/>
              </a:ext>
            </a:extLst>
          </a:blip>
          <a:srcRect l="-277" r="1"/>
          <a:stretch/>
        </p:blipFill>
        <p:spPr>
          <a:xfrm>
            <a:off x="1094375" y="4984981"/>
            <a:ext cx="3884770" cy="817191"/>
          </a:xfrm>
          <a:prstGeom prst="rect">
            <a:avLst/>
          </a:prstGeom>
        </p:spPr>
      </p:pic>
      <p:sp>
        <p:nvSpPr>
          <p:cNvPr id="6" name="Rectangle 5">
            <a:extLst>
              <a:ext uri="{FF2B5EF4-FFF2-40B4-BE49-F238E27FC236}">
                <a16:creationId xmlns:a16="http://schemas.microsoft.com/office/drawing/2014/main" id="{74510C81-1B46-6A42-AE35-DC0D2AC3E3CE}"/>
              </a:ext>
            </a:extLst>
          </p:cNvPr>
          <p:cNvSpPr/>
          <p:nvPr userDrawn="1"/>
        </p:nvSpPr>
        <p:spPr>
          <a:xfrm>
            <a:off x="768097" y="6356350"/>
            <a:ext cx="5234874" cy="49114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66313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secHead" preserve="1">
  <p:cSld name="3_OCI Section Divider 2 w/OCI log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3B3AF8-8558-A44D-A8D2-B838287C72A1}"/>
              </a:ext>
            </a:extLst>
          </p:cNvPr>
          <p:cNvSpPr/>
          <p:nvPr userDrawn="1"/>
        </p:nvSpPr>
        <p:spPr>
          <a:xfrm>
            <a:off x="1" y="254000"/>
            <a:ext cx="12192000" cy="6604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4" y="4500751"/>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369323"/>
            <a:ext cx="7629454" cy="2295219"/>
          </a:xfrm>
        </p:spPr>
        <p:txBody>
          <a:bodyPr vert="horz" lIns="0" tIns="45720" rIns="0" bIns="45720" rtlCol="0" anchor="b">
            <a:normAutofit/>
          </a:bodyPr>
          <a:lstStyle>
            <a:lvl1pPr>
              <a:defRPr lang="en-US" sz="4399" b="0" i="0">
                <a:solidFill>
                  <a:schemeClr val="bg1"/>
                </a:solidFill>
                <a:latin typeface="Georgia" panose="02040502050405020303" pitchFamily="18" charset="0"/>
                <a:ea typeface="+mn-ea"/>
                <a:cs typeface="Georgia" panose="02040502050405020303" pitchFamily="18"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4103412"/>
            <a:ext cx="7629455" cy="1456631"/>
          </a:xfrm>
        </p:spPr>
        <p:txBody>
          <a:bodyPr lIns="0" rIns="0">
            <a:normAutofit/>
          </a:bodyPr>
          <a:lstStyle>
            <a:lvl1pPr marL="0" indent="0">
              <a:lnSpc>
                <a:spcPct val="100000"/>
              </a:lnSpc>
              <a:spcBef>
                <a:spcPts val="0"/>
              </a:spcBef>
              <a:buNone/>
              <a:defRPr sz="1999"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8" y="380932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latin typeface="Oracle Sans Regular"/>
            </a:endParaRPr>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8" y="6356350"/>
            <a:ext cx="501650" cy="501650"/>
          </a:xfrm>
          <a:prstGeom prst="rect">
            <a:avLst/>
          </a:prstGeom>
        </p:spPr>
      </p:pic>
      <p:sp>
        <p:nvSpPr>
          <p:cNvPr id="11" name="Footer Placeholder 3">
            <a:extLst>
              <a:ext uri="{FF2B5EF4-FFF2-40B4-BE49-F238E27FC236}">
                <a16:creationId xmlns:a16="http://schemas.microsoft.com/office/drawing/2014/main" id="{F50C85E0-E604-5844-ADCA-CD154ABC6D83}"/>
              </a:ext>
            </a:extLst>
          </p:cNvPr>
          <p:cNvSpPr>
            <a:spLocks noGrp="1"/>
          </p:cNvSpPr>
          <p:nvPr>
            <p:ph type="ftr" sz="quarter" idx="3"/>
          </p:nvPr>
        </p:nvSpPr>
        <p:spPr>
          <a:xfrm>
            <a:off x="1258965" y="6514979"/>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smtClean="0"/>
              <a:t>Copyright © 2022  Oracle </a:t>
            </a:r>
            <a:r>
              <a:rPr lang="en-US" sz="800" dirty="0"/>
              <a:t>and/or its affiliates.</a:t>
            </a:r>
          </a:p>
        </p:txBody>
      </p:sp>
      <p:sp>
        <p:nvSpPr>
          <p:cNvPr id="12" name="Slide Number Placeholder 3">
            <a:extLst>
              <a:ext uri="{FF2B5EF4-FFF2-40B4-BE49-F238E27FC236}">
                <a16:creationId xmlns:a16="http://schemas.microsoft.com/office/drawing/2014/main" id="{4560211F-42AC-484E-9080-EBE8A9AA4ADC}"/>
              </a:ext>
            </a:extLst>
          </p:cNvPr>
          <p:cNvSpPr>
            <a:spLocks noGrp="1"/>
          </p:cNvSpPr>
          <p:nvPr>
            <p:ph type="sldNum" sz="quarter" idx="4"/>
          </p:nvPr>
        </p:nvSpPr>
        <p:spPr>
          <a:xfrm>
            <a:off x="680401" y="6507625"/>
            <a:ext cx="578563" cy="365125"/>
          </a:xfrm>
          <a:prstGeom prst="rect">
            <a:avLst/>
          </a:prstGeom>
        </p:spPr>
        <p:txBody>
          <a:bodyPr vert="horz" lIns="91440" tIns="45720" rIns="91440" bIns="45720" rtlCol="0" anchor="ctr"/>
          <a:lstStyle>
            <a:lvl1pPr marL="0" marR="0" indent="0" algn="l" defTabSz="914126"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pic>
        <p:nvPicPr>
          <p:cNvPr id="13" name="Picture 12" descr="A picture containing music, black&#10;&#10;Description automatically generated">
            <a:extLst>
              <a:ext uri="{FF2B5EF4-FFF2-40B4-BE49-F238E27FC236}">
                <a16:creationId xmlns:a16="http://schemas.microsoft.com/office/drawing/2014/main" id="{107B9076-F074-8644-B3B6-7DFAA411E730}"/>
              </a:ext>
            </a:extLst>
          </p:cNvPr>
          <p:cNvPicPr>
            <a:picLocks noChangeAspect="1"/>
          </p:cNvPicPr>
          <p:nvPr userDrawn="1"/>
        </p:nvPicPr>
        <p:blipFill>
          <a:blip r:embed="rId5" cstate="print">
            <a:alphaModFix amt="40000"/>
            <a:duotone>
              <a:schemeClr val="accent3">
                <a:shade val="45000"/>
                <a:satMod val="135000"/>
              </a:schemeClr>
              <a:prstClr val="white"/>
            </a:duotone>
            <a:extLst>
              <a:ext uri="{BEBA8EAE-BF5A-486C-A8C5-ECC9F3942E4B}">
                <a14:imgProps xmlns:a14="http://schemas.microsoft.com/office/drawing/2010/main">
                  <a14:imgLayer r:embed="rId6">
                    <a14:imgEffect>
                      <a14:colorTemperature colorTemp="7105"/>
                    </a14:imgEffect>
                    <a14:imgEffect>
                      <a14:saturation sat="281000"/>
                    </a14:imgEffect>
                  </a14:imgLayer>
                </a14:imgProps>
              </a:ext>
              <a:ext uri="{28A0092B-C50C-407E-A947-70E740481C1C}">
                <a14:useLocalDpi xmlns:a14="http://schemas.microsoft.com/office/drawing/2010/main" val="0"/>
              </a:ext>
            </a:extLst>
          </a:blip>
          <a:stretch>
            <a:fillRect/>
          </a:stretch>
        </p:blipFill>
        <p:spPr>
          <a:xfrm>
            <a:off x="1258965" y="802192"/>
            <a:ext cx="3299215" cy="1229473"/>
          </a:xfrm>
          <a:prstGeom prst="rect">
            <a:avLst/>
          </a:prstGeom>
        </p:spPr>
      </p:pic>
      <p:pic>
        <p:nvPicPr>
          <p:cNvPr id="15" name="Graphic 14">
            <a:extLst>
              <a:ext uri="{FF2B5EF4-FFF2-40B4-BE49-F238E27FC236}">
                <a16:creationId xmlns:a16="http://schemas.microsoft.com/office/drawing/2014/main" id="{35F20F3F-CF94-774E-8338-12F712AA3DEE}"/>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8888419" y="802191"/>
            <a:ext cx="2590228" cy="768234"/>
          </a:xfrm>
          <a:prstGeom prst="rect">
            <a:avLst/>
          </a:prstGeom>
        </p:spPr>
      </p:pic>
      <p:sp>
        <p:nvSpPr>
          <p:cNvPr id="16" name="Rectangle 15">
            <a:extLst>
              <a:ext uri="{FF2B5EF4-FFF2-40B4-BE49-F238E27FC236}">
                <a16:creationId xmlns:a16="http://schemas.microsoft.com/office/drawing/2014/main" id="{1030A60A-39D1-DE4B-A2A4-6DB4B7AE7F9D}"/>
              </a:ext>
            </a:extLst>
          </p:cNvPr>
          <p:cNvSpPr/>
          <p:nvPr userDrawn="1"/>
        </p:nvSpPr>
        <p:spPr>
          <a:xfrm>
            <a:off x="220775" y="6356350"/>
            <a:ext cx="5782197" cy="49114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95399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3_OCI Section Divider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3B3AF8-8558-A44D-A8D2-B838287C72A1}"/>
              </a:ext>
            </a:extLst>
          </p:cNvPr>
          <p:cNvSpPr/>
          <p:nvPr userDrawn="1"/>
        </p:nvSpPr>
        <p:spPr>
          <a:xfrm>
            <a:off x="1" y="254000"/>
            <a:ext cx="12192000" cy="6604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4" y="4500751"/>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369323"/>
            <a:ext cx="7629454" cy="2295219"/>
          </a:xfrm>
        </p:spPr>
        <p:txBody>
          <a:bodyPr vert="horz" lIns="0" tIns="45720" rIns="0" bIns="45720" rtlCol="0" anchor="b">
            <a:normAutofit/>
          </a:bodyPr>
          <a:lstStyle>
            <a:lvl1pPr>
              <a:defRPr lang="en-US" sz="4399" b="0" i="0">
                <a:solidFill>
                  <a:schemeClr val="bg1"/>
                </a:solidFill>
                <a:latin typeface="Georgia" panose="02040502050405020303" pitchFamily="18" charset="0"/>
                <a:ea typeface="+mn-ea"/>
                <a:cs typeface="Georgia" panose="02040502050405020303" pitchFamily="18"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4103412"/>
            <a:ext cx="7629455" cy="1456631"/>
          </a:xfrm>
        </p:spPr>
        <p:txBody>
          <a:bodyPr lIns="0" rIns="0">
            <a:normAutofit/>
          </a:bodyPr>
          <a:lstStyle>
            <a:lvl1pPr marL="0" indent="0">
              <a:lnSpc>
                <a:spcPct val="100000"/>
              </a:lnSpc>
              <a:spcBef>
                <a:spcPts val="0"/>
              </a:spcBef>
              <a:buNone/>
              <a:defRPr sz="1999"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8" y="380932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0" i="0" dirty="0">
              <a:latin typeface="Oracle Sans Regular"/>
            </a:endParaRPr>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8" y="6356350"/>
            <a:ext cx="501650" cy="501650"/>
          </a:xfrm>
          <a:prstGeom prst="rect">
            <a:avLst/>
          </a:prstGeom>
        </p:spPr>
      </p:pic>
      <p:sp>
        <p:nvSpPr>
          <p:cNvPr id="11" name="Footer Placeholder 3">
            <a:extLst>
              <a:ext uri="{FF2B5EF4-FFF2-40B4-BE49-F238E27FC236}">
                <a16:creationId xmlns:a16="http://schemas.microsoft.com/office/drawing/2014/main" id="{F50C85E0-E604-5844-ADCA-CD154ABC6D83}"/>
              </a:ext>
            </a:extLst>
          </p:cNvPr>
          <p:cNvSpPr>
            <a:spLocks noGrp="1"/>
          </p:cNvSpPr>
          <p:nvPr>
            <p:ph type="ftr" sz="quarter" idx="3"/>
          </p:nvPr>
        </p:nvSpPr>
        <p:spPr>
          <a:xfrm>
            <a:off x="1258965" y="6514979"/>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smtClean="0"/>
              <a:t>Copyright © 2022  Oracle </a:t>
            </a:r>
            <a:r>
              <a:rPr lang="en-US" sz="800" dirty="0"/>
              <a:t>and/or its affiliates.</a:t>
            </a:r>
          </a:p>
        </p:txBody>
      </p:sp>
      <p:sp>
        <p:nvSpPr>
          <p:cNvPr id="12" name="Slide Number Placeholder 3">
            <a:extLst>
              <a:ext uri="{FF2B5EF4-FFF2-40B4-BE49-F238E27FC236}">
                <a16:creationId xmlns:a16="http://schemas.microsoft.com/office/drawing/2014/main" id="{4560211F-42AC-484E-9080-EBE8A9AA4ADC}"/>
              </a:ext>
            </a:extLst>
          </p:cNvPr>
          <p:cNvSpPr>
            <a:spLocks noGrp="1"/>
          </p:cNvSpPr>
          <p:nvPr>
            <p:ph type="sldNum" sz="quarter" idx="4"/>
          </p:nvPr>
        </p:nvSpPr>
        <p:spPr>
          <a:xfrm>
            <a:off x="680401" y="6507625"/>
            <a:ext cx="578563" cy="365125"/>
          </a:xfrm>
          <a:prstGeom prst="rect">
            <a:avLst/>
          </a:prstGeom>
        </p:spPr>
        <p:txBody>
          <a:bodyPr vert="horz" lIns="91440" tIns="45720" rIns="91440" bIns="45720" rtlCol="0" anchor="ctr"/>
          <a:lstStyle>
            <a:lvl1pPr marL="0" marR="0" indent="0" algn="l" defTabSz="914126"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pic>
        <p:nvPicPr>
          <p:cNvPr id="13" name="Picture 12" descr="A picture containing music, black&#10;&#10;Description automatically generated">
            <a:extLst>
              <a:ext uri="{FF2B5EF4-FFF2-40B4-BE49-F238E27FC236}">
                <a16:creationId xmlns:a16="http://schemas.microsoft.com/office/drawing/2014/main" id="{107B9076-F074-8644-B3B6-7DFAA411E730}"/>
              </a:ext>
            </a:extLst>
          </p:cNvPr>
          <p:cNvPicPr>
            <a:picLocks noChangeAspect="1"/>
          </p:cNvPicPr>
          <p:nvPr userDrawn="1"/>
        </p:nvPicPr>
        <p:blipFill>
          <a:blip r:embed="rId5" cstate="print">
            <a:alphaModFix amt="40000"/>
            <a:duotone>
              <a:schemeClr val="accent3">
                <a:shade val="45000"/>
                <a:satMod val="135000"/>
              </a:schemeClr>
              <a:prstClr val="white"/>
            </a:duotone>
            <a:extLst>
              <a:ext uri="{BEBA8EAE-BF5A-486C-A8C5-ECC9F3942E4B}">
                <a14:imgProps xmlns:a14="http://schemas.microsoft.com/office/drawing/2010/main">
                  <a14:imgLayer r:embed="rId6">
                    <a14:imgEffect>
                      <a14:colorTemperature colorTemp="7105"/>
                    </a14:imgEffect>
                    <a14:imgEffect>
                      <a14:saturation sat="281000"/>
                    </a14:imgEffect>
                  </a14:imgLayer>
                </a14:imgProps>
              </a:ext>
              <a:ext uri="{28A0092B-C50C-407E-A947-70E740481C1C}">
                <a14:useLocalDpi xmlns:a14="http://schemas.microsoft.com/office/drawing/2010/main" val="0"/>
              </a:ext>
            </a:extLst>
          </a:blip>
          <a:stretch>
            <a:fillRect/>
          </a:stretch>
        </p:blipFill>
        <p:spPr>
          <a:xfrm>
            <a:off x="336432" y="1090210"/>
            <a:ext cx="3299215" cy="1229473"/>
          </a:xfrm>
          <a:prstGeom prst="rect">
            <a:avLst/>
          </a:prstGeom>
        </p:spPr>
      </p:pic>
      <p:sp>
        <p:nvSpPr>
          <p:cNvPr id="15" name="Rectangle 14">
            <a:extLst>
              <a:ext uri="{FF2B5EF4-FFF2-40B4-BE49-F238E27FC236}">
                <a16:creationId xmlns:a16="http://schemas.microsoft.com/office/drawing/2014/main" id="{34AB38CB-46D3-8241-9E39-68469C235429}"/>
              </a:ext>
            </a:extLst>
          </p:cNvPr>
          <p:cNvSpPr/>
          <p:nvPr userDrawn="1"/>
        </p:nvSpPr>
        <p:spPr>
          <a:xfrm>
            <a:off x="220775" y="6356350"/>
            <a:ext cx="5782197" cy="49114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90280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4_OCI Section Divider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3B3AF8-8558-A44D-A8D2-B838287C72A1}"/>
              </a:ext>
            </a:extLst>
          </p:cNvPr>
          <p:cNvSpPr/>
          <p:nvPr userDrawn="1"/>
        </p:nvSpPr>
        <p:spPr>
          <a:xfrm>
            <a:off x="1" y="254000"/>
            <a:ext cx="12192000" cy="660400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7188486" y="4843499"/>
            <a:ext cx="5003516" cy="2014502"/>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7" y="3200400"/>
            <a:ext cx="5791575" cy="2786063"/>
          </a:xfrm>
        </p:spPr>
        <p:txBody>
          <a:bodyPr lIns="0" rIns="0">
            <a:normAutofit/>
          </a:bodyPr>
          <a:lstStyle>
            <a:lvl1pPr marL="0" indent="0">
              <a:lnSpc>
                <a:spcPct val="100000"/>
              </a:lnSpc>
              <a:spcBef>
                <a:spcPts val="0"/>
              </a:spcBef>
              <a:buNone/>
              <a:defRPr sz="1999"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437198" y="6356350"/>
            <a:ext cx="501650" cy="501650"/>
          </a:xfrm>
          <a:prstGeom prst="rect">
            <a:avLst/>
          </a:prstGeom>
        </p:spPr>
      </p:pic>
      <p:sp>
        <p:nvSpPr>
          <p:cNvPr id="11" name="Footer Placeholder 3">
            <a:extLst>
              <a:ext uri="{FF2B5EF4-FFF2-40B4-BE49-F238E27FC236}">
                <a16:creationId xmlns:a16="http://schemas.microsoft.com/office/drawing/2014/main" id="{F50C85E0-E604-5844-ADCA-CD154ABC6D83}"/>
              </a:ext>
            </a:extLst>
          </p:cNvPr>
          <p:cNvSpPr>
            <a:spLocks noGrp="1"/>
          </p:cNvSpPr>
          <p:nvPr>
            <p:ph type="ftr" sz="quarter" idx="3"/>
          </p:nvPr>
        </p:nvSpPr>
        <p:spPr>
          <a:xfrm>
            <a:off x="1258965" y="6514979"/>
            <a:ext cx="3792589" cy="365125"/>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800" dirty="0" smtClean="0"/>
              <a:t>Copyright © 2022  Oracle </a:t>
            </a:r>
            <a:r>
              <a:rPr lang="en-US" sz="800" dirty="0"/>
              <a:t>and/or its affiliates.</a:t>
            </a:r>
          </a:p>
        </p:txBody>
      </p:sp>
      <p:sp>
        <p:nvSpPr>
          <p:cNvPr id="12" name="Slide Number Placeholder 3">
            <a:extLst>
              <a:ext uri="{FF2B5EF4-FFF2-40B4-BE49-F238E27FC236}">
                <a16:creationId xmlns:a16="http://schemas.microsoft.com/office/drawing/2014/main" id="{4560211F-42AC-484E-9080-EBE8A9AA4ADC}"/>
              </a:ext>
            </a:extLst>
          </p:cNvPr>
          <p:cNvSpPr>
            <a:spLocks noGrp="1"/>
          </p:cNvSpPr>
          <p:nvPr>
            <p:ph type="sldNum" sz="quarter" idx="4"/>
          </p:nvPr>
        </p:nvSpPr>
        <p:spPr>
          <a:xfrm>
            <a:off x="680401" y="6507625"/>
            <a:ext cx="578563" cy="365125"/>
          </a:xfrm>
          <a:prstGeom prst="rect">
            <a:avLst/>
          </a:prstGeom>
        </p:spPr>
        <p:txBody>
          <a:bodyPr vert="horz" lIns="91440" tIns="45720" rIns="91440" bIns="45720" rtlCol="0" anchor="ctr"/>
          <a:lstStyle>
            <a:lvl1pPr marL="0" marR="0" indent="0" algn="l" defTabSz="914126"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pic>
        <p:nvPicPr>
          <p:cNvPr id="13" name="Picture 12" descr="A picture containing music, black&#10;&#10;Description automatically generated">
            <a:extLst>
              <a:ext uri="{FF2B5EF4-FFF2-40B4-BE49-F238E27FC236}">
                <a16:creationId xmlns:a16="http://schemas.microsoft.com/office/drawing/2014/main" id="{107B9076-F074-8644-B3B6-7DFAA411E730}"/>
              </a:ext>
            </a:extLst>
          </p:cNvPr>
          <p:cNvPicPr>
            <a:picLocks noChangeAspect="1"/>
          </p:cNvPicPr>
          <p:nvPr userDrawn="1"/>
        </p:nvPicPr>
        <p:blipFill>
          <a:blip r:embed="rId5" cstate="print">
            <a:alphaModFix amt="40000"/>
            <a:duotone>
              <a:schemeClr val="accent3">
                <a:shade val="45000"/>
                <a:satMod val="135000"/>
              </a:schemeClr>
              <a:prstClr val="white"/>
            </a:duotone>
            <a:extLst>
              <a:ext uri="{BEBA8EAE-BF5A-486C-A8C5-ECC9F3942E4B}">
                <a14:imgProps xmlns:a14="http://schemas.microsoft.com/office/drawing/2010/main">
                  <a14:imgLayer r:embed="rId6">
                    <a14:imgEffect>
                      <a14:colorTemperature colorTemp="7105"/>
                    </a14:imgEffect>
                    <a14:imgEffect>
                      <a14:saturation sat="281000"/>
                    </a14:imgEffect>
                  </a14:imgLayer>
                </a14:imgProps>
              </a:ext>
              <a:ext uri="{28A0092B-C50C-407E-A947-70E740481C1C}">
                <a14:useLocalDpi xmlns:a14="http://schemas.microsoft.com/office/drawing/2010/main" val="0"/>
              </a:ext>
            </a:extLst>
          </a:blip>
          <a:stretch>
            <a:fillRect/>
          </a:stretch>
        </p:blipFill>
        <p:spPr>
          <a:xfrm>
            <a:off x="4910064" y="2140827"/>
            <a:ext cx="3299215" cy="1229473"/>
          </a:xfrm>
          <a:prstGeom prst="rect">
            <a:avLst/>
          </a:prstGeom>
        </p:spPr>
      </p:pic>
      <p:pic>
        <p:nvPicPr>
          <p:cNvPr id="7" name="Graphic 6">
            <a:extLst>
              <a:ext uri="{FF2B5EF4-FFF2-40B4-BE49-F238E27FC236}">
                <a16:creationId xmlns:a16="http://schemas.microsoft.com/office/drawing/2014/main" id="{7C8CE3EE-F592-2C4A-823C-6AB47157104E}"/>
              </a:ext>
            </a:extLst>
          </p:cNvPr>
          <p:cNvPicPr>
            <a:picLocks noChangeAspect="1"/>
          </p:cNvPicPr>
          <p:nvPr userDrawn="1"/>
        </p:nvPicPr>
        <p:blipFill>
          <a:blip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682345" y="857071"/>
            <a:ext cx="3364015" cy="997731"/>
          </a:xfrm>
          <a:prstGeom prst="rect">
            <a:avLst/>
          </a:prstGeom>
        </p:spPr>
      </p:pic>
      <p:sp>
        <p:nvSpPr>
          <p:cNvPr id="18" name="Rectangle 17">
            <a:extLst>
              <a:ext uri="{FF2B5EF4-FFF2-40B4-BE49-F238E27FC236}">
                <a16:creationId xmlns:a16="http://schemas.microsoft.com/office/drawing/2014/main" id="{0BF8382D-D788-C74D-A9EC-CE79D549C4C2}"/>
              </a:ext>
            </a:extLst>
          </p:cNvPr>
          <p:cNvSpPr/>
          <p:nvPr userDrawn="1"/>
        </p:nvSpPr>
        <p:spPr>
          <a:xfrm>
            <a:off x="220775" y="6356350"/>
            <a:ext cx="5782197" cy="49114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55506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177812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dirty="0" smtClean="0"/>
              <a:t>Copyright © 2022  Oracle </a:t>
            </a:r>
            <a:r>
              <a:rPr lang="en-US" dirty="0"/>
              <a:t>and/or its affiliates.</a:t>
            </a:r>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5136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529282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1713535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dirty="0" smtClean="0"/>
              <a:t>Copyright © 2022  Oracle </a:t>
            </a:r>
            <a:r>
              <a:rPr lang="en-US" dirty="0"/>
              <a:t>and/or its affiliates.</a:t>
            </a:r>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7355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dirty="0" smtClean="0"/>
              <a:t>Copyright © 2022  Oracle </a:t>
            </a:r>
            <a:r>
              <a:rPr lang="en-US" dirty="0"/>
              <a:t>and/or its affiliates.</a:t>
            </a:r>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45785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Title slide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033ABF72-EA61-493C-9C80-2766E330E9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5">
            <a:alphaModFix amt="15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6" name="Picture 15">
            <a:extLst>
              <a:ext uri="{FF2B5EF4-FFF2-40B4-BE49-F238E27FC236}">
                <a16:creationId xmlns:a16="http://schemas.microsoft.com/office/drawing/2014/main" id="{60933DBA-8C55-E84B-B9A6-D9E630A11DFB}"/>
              </a:ext>
            </a:extLst>
          </p:cNvPr>
          <p:cNvPicPr>
            <a:picLocks noChangeAspect="1"/>
          </p:cNvPicPr>
          <p:nvPr userDrawn="1"/>
        </p:nvPicPr>
        <p:blipFill>
          <a:blip r:embed="rId6"/>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958DF406-0086-41A3-9977-669EBDA12141}"/>
              </a:ext>
            </a:extLst>
          </p:cNvPr>
          <p:cNvSpPr>
            <a:spLocks noGrp="1"/>
          </p:cNvSpPr>
          <p:nvPr>
            <p:ph type="ftr" sz="quarter" idx="16"/>
          </p:nvPr>
        </p:nvSpPr>
        <p:spPr/>
        <p:txBody>
          <a:bodyPr/>
          <a:lstStyle/>
          <a:p>
            <a:r>
              <a:rPr lang="en-US" dirty="0" smtClean="0"/>
              <a:t>Copyright © 2022  Oracle </a:t>
            </a:r>
            <a:r>
              <a:rPr lang="en-US" dirty="0"/>
              <a:t>and/or its affiliates.</a:t>
            </a:r>
          </a:p>
        </p:txBody>
      </p:sp>
      <p:sp>
        <p:nvSpPr>
          <p:cNvPr id="4" name="Slide Number Placeholder 3">
            <a:extLst>
              <a:ext uri="{FF2B5EF4-FFF2-40B4-BE49-F238E27FC236}">
                <a16:creationId xmlns:a16="http://schemas.microsoft.com/office/drawing/2014/main" id="{E8453E6C-3F22-4EB7-A2A6-4B93AD63B5EB}"/>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6257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dirty="0" smtClean="0"/>
              <a:t>Copyright © 2022  Oracle </a:t>
            </a:r>
            <a:r>
              <a:rPr lang="en-US" dirty="0"/>
              <a:t>and/or its affiliates.</a:t>
            </a:r>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41120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dirty="0" smtClean="0"/>
              <a:t>Copyright © 2022  Oracle </a:t>
            </a:r>
            <a:r>
              <a:rPr lang="en-US" dirty="0"/>
              <a:t>and/or its affiliates.</a:t>
            </a:r>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6851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dirty="0" smtClean="0"/>
              <a:t>Copyright © 2022  Oracle </a:t>
            </a:r>
            <a:r>
              <a:rPr lang="en-US" dirty="0"/>
              <a:t>and/or its affiliates.</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1929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dirty="0" smtClean="0"/>
              <a:t>Copyright © 2022  Oracle </a:t>
            </a:r>
            <a:r>
              <a:rPr lang="en-US" dirty="0"/>
              <a:t>and/or its affiliates.</a:t>
            </a:r>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798340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dirty="0" smtClean="0"/>
              <a:t>Copyright © 2022  Oracle </a:t>
            </a:r>
            <a:r>
              <a:rPr lang="en-US" dirty="0"/>
              <a:t>and/or its affiliates.</a:t>
            </a:r>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64185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dirty="0" smtClean="0"/>
              <a:t>Copyright © 2022  Oracle </a:t>
            </a:r>
            <a:r>
              <a:rPr lang="en-US" dirty="0"/>
              <a:t>and/or its affiliates.</a:t>
            </a:r>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597586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dirty="0" smtClean="0"/>
              <a:t>Copyright © 2022  Oracle </a:t>
            </a:r>
            <a:r>
              <a:rPr lang="en-US" dirty="0"/>
              <a:t>and/or its affiliates.</a:t>
            </a:r>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8570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dirty="0" smtClean="0"/>
              <a:t>Copyright © 2022  Oracle </a:t>
            </a:r>
            <a:r>
              <a:rPr lang="en-US" dirty="0"/>
              <a:t>and/or its affiliates.</a:t>
            </a:r>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04323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dirty="0" smtClean="0"/>
              <a:t>Copyright © 2022  Oracle </a:t>
            </a:r>
            <a:r>
              <a:rPr lang="en-US" dirty="0"/>
              <a:t>and/or its affiliates.</a:t>
            </a:r>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57783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dirty="0" smtClean="0"/>
              <a:t>Copyright © 2022  Oracle </a:t>
            </a:r>
            <a:r>
              <a:rPr lang="en-US" dirty="0"/>
              <a:t>and/or its affiliates.</a:t>
            </a:r>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16310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Light 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97D596B-4276-C840-B6F0-D309028DB43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p:txBody>
          <a:bodyPr/>
          <a:lstStyle/>
          <a:p>
            <a:r>
              <a:rPr lang="en-US" dirty="0" smtClean="0"/>
              <a:t>Copyright © 2022  Oracle </a:t>
            </a:r>
            <a:r>
              <a:rPr lang="en-US" dirty="0"/>
              <a:t>and/or its affiliates.</a:t>
            </a:r>
          </a:p>
        </p:txBody>
      </p:sp>
      <p:sp>
        <p:nvSpPr>
          <p:cNvPr id="7"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07315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dirty="0" smtClean="0"/>
              <a:t>Copyright © 2022  Oracle </a:t>
            </a:r>
            <a:r>
              <a:rPr lang="en-US" dirty="0"/>
              <a:t>and/or its affiliates.</a:t>
            </a:r>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7077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dirty="0" smtClean="0"/>
              <a:t>Copyright © 2022  Oracle </a:t>
            </a:r>
            <a:r>
              <a:rPr lang="en-US" dirty="0"/>
              <a:t>and/or its affiliates.</a:t>
            </a:r>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47971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Drag picture to placeholder or click icon to add</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Drag picture to placeholder or click icon to add</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Drag picture to placeholder or click icon to add</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Drag picture to placeholder or click icon to add</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62469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Drag picture to placeholder or click icon to add</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Drag picture to placeholder or click icon to add</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Drag picture to placeholder or click icon to add</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Drag picture to placeholder or click icon to add</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480969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7776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673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2210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960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Drag picture to placeholder or click icon to add</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Drag picture to placeholder or click icon to add</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Drag picture to placeholder or click icon to add</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Drag picture to placeholder or click icon to add</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637925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Drag picture to placeholder or click icon to add</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Drag picture to placeholder or click icon to add</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Drag picture to placeholder or click icon to add</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Drag picture to placeholder or click icon to add</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endParaRPr lang="en-US"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83656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ight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hasCustomPrompt="1"/>
          </p:nvPr>
        </p:nvSpPr>
        <p:spPr>
          <a:xfrm>
            <a:off x="5659226" y="1729568"/>
            <a:ext cx="6184238" cy="482019"/>
          </a:xfrm>
        </p:spPr>
        <p:txBody>
          <a:bodyPr lIns="0" anchor="b">
            <a:noAutofit/>
          </a:bodyPr>
          <a:lstStyle>
            <a:lvl1pPr>
              <a:defRPr sz="2400" b="1" i="0">
                <a:latin typeface="Oracle Sans" panose="020B0503020204020204" pitchFamily="34" charset="0"/>
                <a:cs typeface="Oracle Sans" panose="020B0503020204020204" pitchFamily="34" charset="0"/>
              </a:defRPr>
            </a:lvl1pPr>
          </a:lstStyle>
          <a:p>
            <a:pPr lvl="0"/>
            <a:r>
              <a:rPr lang="en-US" dirty="0"/>
              <a:t>Headline</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hasCustomPrompt="1"/>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Add text here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C32DB3A-2849-8D4A-8B24-9ED495A43E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E9685F9F-E87E-4E84-A301-568289B1B27A}"/>
              </a:ext>
            </a:extLst>
          </p:cNvPr>
          <p:cNvSpPr>
            <a:spLocks noGrp="1"/>
          </p:cNvSpPr>
          <p:nvPr>
            <p:ph type="ftr" sz="quarter" idx="16"/>
          </p:nvPr>
        </p:nvSpPr>
        <p:spPr/>
        <p:txBody>
          <a:bodyPr/>
          <a:lstStyle/>
          <a:p>
            <a:r>
              <a:rPr lang="en-US" dirty="0" smtClean="0"/>
              <a:t>Copyright © 2022  Oracle </a:t>
            </a:r>
            <a:r>
              <a:rPr lang="en-US" dirty="0"/>
              <a:t>and/or its affiliates.</a:t>
            </a:r>
          </a:p>
        </p:txBody>
      </p:sp>
      <p:sp>
        <p:nvSpPr>
          <p:cNvPr id="4" name="Slide Number Placeholder 3">
            <a:extLst>
              <a:ext uri="{FF2B5EF4-FFF2-40B4-BE49-F238E27FC236}">
                <a16:creationId xmlns:a16="http://schemas.microsoft.com/office/drawing/2014/main" id="{9FF35E76-93B0-4F75-B106-DAFB903A2B55}"/>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505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dirty="0" smtClean="0"/>
              <a:t>Copyright © 2022  Oracle </a:t>
            </a:r>
            <a:r>
              <a:rPr lang="en-US" dirty="0"/>
              <a:t>and/or its affiliates.</a:t>
            </a:r>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8461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dirty="0" smtClean="0"/>
              <a:t>Copyright © 2022  Oracle </a:t>
            </a:r>
            <a:r>
              <a:rPr lang="en-US" dirty="0"/>
              <a:t>and/or its affiliates.</a:t>
            </a:r>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09447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5512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06178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95995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62368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dirty="0" smtClean="0"/>
              <a:t>Copyright © 2022  Oracle </a:t>
            </a:r>
            <a:r>
              <a:rPr lang="en-US" dirty="0"/>
              <a:t>and/or its affiliates.</a:t>
            </a:r>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27848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dirty="0" smtClean="0"/>
              <a:t>Copyright © 2022  Oracle </a:t>
            </a:r>
            <a:r>
              <a:rPr lang="en-US" dirty="0"/>
              <a:t>and/or its affiliates.</a:t>
            </a:r>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08494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smtClean="0"/>
              <a:t>Copyright © 2022  Oracle </a:t>
            </a:r>
            <a:r>
              <a:rPr lang="en-US" dirty="0"/>
              <a:t>and/or its affiliates.</a:t>
            </a:r>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85957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dirty="0" smtClean="0"/>
              <a:t>Copyright © 2022  Oracle </a:t>
            </a:r>
            <a:r>
              <a:rPr lang="en-US" dirty="0"/>
              <a:t>and/or its affiliates.</a:t>
            </a:r>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0298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Title and numbered li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565663"/>
            <a:ext cx="5854818" cy="3169238"/>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1</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2</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3</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4</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5</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67138000-7156-634F-A6D0-6F76902523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FEAAAFB-2FCD-498D-B547-AC9CE371CCC4}"/>
              </a:ext>
            </a:extLst>
          </p:cNvPr>
          <p:cNvSpPr>
            <a:spLocks noGrp="1"/>
          </p:cNvSpPr>
          <p:nvPr>
            <p:ph type="ftr" sz="quarter" idx="20"/>
          </p:nvPr>
        </p:nvSpPr>
        <p:spPr/>
        <p:txBody>
          <a:body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9EF62BB0-137B-434F-A197-25B5626B0347}"/>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358601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smtClean="0"/>
              <a:t>Copyright © 2022  Oracle </a:t>
            </a:r>
            <a:r>
              <a:rPr lang="en-US" dirty="0"/>
              <a:t>and/or its affiliates.</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520339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dirty="0" smtClean="0"/>
              <a:t>Copyright © 2022  Oracle </a:t>
            </a:r>
            <a:r>
              <a:rPr lang="en-US" dirty="0"/>
              <a:t>and/or its affiliates.</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34601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dirty="0" smtClean="0"/>
              <a:t>Copyright © 2022  Oracle </a:t>
            </a:r>
            <a:r>
              <a:rPr lang="en-US" dirty="0"/>
              <a:t>and/or its affiliates.</a:t>
            </a:r>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01181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dirty="0" smtClean="0"/>
              <a:t>Copyright © 2022  Oracle </a:t>
            </a:r>
            <a:r>
              <a:rPr lang="en-US" dirty="0"/>
              <a:t>and/or its affiliates.</a:t>
            </a:r>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342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smtClean="0"/>
              <a:t>Copyright © 2022  Oracle </a:t>
            </a:r>
            <a:r>
              <a:rPr lang="en-US" dirty="0"/>
              <a:t>and/or its affiliates.</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endParaRPr lang="en-US"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762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48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smtClean="0"/>
              <a:t>Copyright © 2022  Oracle </a:t>
            </a:r>
            <a:r>
              <a:rPr lang="en-US" dirty="0"/>
              <a:t>and/or its affiliates.</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endParaRPr lang="en-US"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88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F7C5FACA-CB69-F341-96EC-260102929140}"/>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cs typeface="Oracle Sans Tab" panose="020B0503020204020204" pitchFamily="34" charset="0"/>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66762" y="1608421"/>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t>
            </a:r>
            <a:r>
              <a:rPr lang="en-US" sz="1800" b="0" i="0" u="none" strike="noStrike" kern="1200">
                <a:solidFill>
                  <a:schemeClr val="tx1"/>
                </a:solidFill>
                <a:effectLst/>
                <a:latin typeface="+mn-lt"/>
                <a:ea typeface="+mn-ea"/>
                <a:cs typeface="+mn-cs"/>
              </a:rPr>
              <a:t>August 2021, </a:t>
            </a:r>
            <a:r>
              <a:rPr lang="en-US" sz="1800" b="0" i="0" u="none" strike="noStrike" kern="1200" dirty="0">
                <a:solidFill>
                  <a:schemeClr val="tx1"/>
                </a:solidFill>
                <a:effectLst/>
                <a:latin typeface="+mn-lt"/>
                <a:ea typeface="+mn-ea"/>
                <a:cs typeface="+mn-cs"/>
              </a:rPr>
              <a:t>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00688C"/>
                </a:solidFill>
                <a:hlinkClick r:id="rId2">
                  <a:extLst>
                    <a:ext uri="{A12FA001-AC4F-418D-AE19-62706E023703}">
                      <ahyp:hlinkClr xmlns="" xmlns:ahyp="http://schemas.microsoft.com/office/drawing/2018/hyperlinkcolor" val="tx"/>
                    </a:ext>
                  </a:extLst>
                </a:hlinkClick>
              </a:rPr>
              <a:t>Safe Harbor Confluence Page</a:t>
            </a:r>
            <a:endParaRPr lang="en-US" dirty="0">
              <a:solidFill>
                <a:srgbClr val="00688C"/>
              </a:solidFill>
            </a:endParaRPr>
          </a:p>
          <a:p>
            <a:r>
              <a:rPr lang="en-US" dirty="0"/>
              <a:t>Contact for Forward Looking Statement: </a:t>
            </a:r>
            <a:r>
              <a:rPr lang="en-US" u="sng" dirty="0">
                <a:solidFill>
                  <a:srgbClr val="00688C"/>
                </a:solidFill>
                <a:hlinkClick r:id="rId3">
                  <a:extLst>
                    <a:ext uri="{A12FA001-AC4F-418D-AE19-62706E023703}">
                      <ahyp:hlinkClr xmlns="" xmlns:ahyp="http://schemas.microsoft.com/office/drawing/2018/hyperlinkcolor" val="tx"/>
                    </a:ext>
                  </a:extLst>
                </a:hlinkClick>
              </a:rPr>
              <a:t>quietperiod_ww_grp@oracle.com</a:t>
            </a:r>
            <a:endParaRPr lang="en-US" dirty="0">
              <a:solidFill>
                <a:srgbClr val="00688C"/>
              </a:solidFill>
            </a:endParaRPr>
          </a:p>
        </p:txBody>
      </p:sp>
      <p:pic>
        <p:nvPicPr>
          <p:cNvPr id="10" name="Cloud">
            <a:extLst>
              <a:ext uri="{FF2B5EF4-FFF2-40B4-BE49-F238E27FC236}">
                <a16:creationId xmlns:a16="http://schemas.microsoft.com/office/drawing/2014/main" id="{2FCEE6FC-E7A1-9745-9FBA-161384F6B863}"/>
              </a:ext>
              <a:ext uri="{C183D7F6-B498-43B3-948B-1728B52AA6E4}">
                <adec:decorative xmlns=""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invGray">
          <a:xfrm>
            <a:off x="6204017" y="3432466"/>
            <a:ext cx="5987981" cy="2780569"/>
          </a:xfrm>
          <a:prstGeom prst="rect">
            <a:avLst/>
          </a:prstGeom>
        </p:spPr>
      </p:pic>
      <p:sp>
        <p:nvSpPr>
          <p:cNvPr id="2" name="Date Placeholder 1">
            <a:extLst>
              <a:ext uri="{FF2B5EF4-FFF2-40B4-BE49-F238E27FC236}">
                <a16:creationId xmlns:a16="http://schemas.microsoft.com/office/drawing/2014/main" id="{7D96628B-0EF0-416B-9E8E-3931DFCB9120}"/>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72B72738-3834-418C-9636-B18B1A1825FD}"/>
              </a:ext>
            </a:extLst>
          </p:cNvPr>
          <p:cNvSpPr>
            <a:spLocks noGrp="1"/>
          </p:cNvSpPr>
          <p:nvPr>
            <p:ph type="ftr" sz="quarter" idx="11"/>
          </p:nvPr>
        </p:nvSpPr>
        <p:spPr/>
        <p:txBody>
          <a:bodyPr/>
          <a:lstStyle/>
          <a:p>
            <a:r>
              <a:rPr lang="en-US" dirty="0" smtClean="0"/>
              <a:t>Copyright © 2022  Oracle </a:t>
            </a:r>
            <a:r>
              <a:rPr lang="en-US" dirty="0"/>
              <a:t>and/or its affiliates.</a:t>
            </a:r>
          </a:p>
        </p:txBody>
      </p:sp>
      <p:sp>
        <p:nvSpPr>
          <p:cNvPr id="4" name="Slide Number Placeholder 3">
            <a:extLst>
              <a:ext uri="{FF2B5EF4-FFF2-40B4-BE49-F238E27FC236}">
                <a16:creationId xmlns:a16="http://schemas.microsoft.com/office/drawing/2014/main" id="{95C840CC-B289-4EEE-9D6C-A6440E6863B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07502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6204017" y="3432466"/>
            <a:ext cx="5987981" cy="2780570"/>
          </a:xfrm>
          <a:prstGeom prst="rect">
            <a:avLst/>
          </a:prstGeom>
        </p:spPr>
      </p:pic>
      <p:sp>
        <p:nvSpPr>
          <p:cNvPr id="9" name="Title">
            <a:extLst>
              <a:ext uri="{FF2B5EF4-FFF2-40B4-BE49-F238E27FC236}">
                <a16:creationId xmlns:a16="http://schemas.microsoft.com/office/drawing/2014/main" id="{6F52D25E-1040-40B8-8DE7-5AFF601E5501}"/>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cs typeface="Oracle Sans Tab" panose="020B0503020204020204" pitchFamily="34" charset="0"/>
              </a:rPr>
              <a:t>Safe harbor statement</a:t>
            </a:r>
          </a:p>
        </p:txBody>
      </p:sp>
      <p:sp>
        <p:nvSpPr>
          <p:cNvPr id="2" name="Date Placeholder 1">
            <a:extLst>
              <a:ext uri="{FF2B5EF4-FFF2-40B4-BE49-F238E27FC236}">
                <a16:creationId xmlns:a16="http://schemas.microsoft.com/office/drawing/2014/main" id="{34E5158B-9671-4B44-944A-98679C6CF86D}"/>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10E87A33-7FAE-4B90-BB38-5DBBD051B0DD}"/>
              </a:ext>
            </a:extLst>
          </p:cNvPr>
          <p:cNvSpPr>
            <a:spLocks noGrp="1"/>
          </p:cNvSpPr>
          <p:nvPr>
            <p:ph type="ftr" sz="quarter" idx="11"/>
          </p:nvPr>
        </p:nvSpPr>
        <p:spPr/>
        <p:txBody>
          <a:bodyPr/>
          <a:lstStyle/>
          <a:p>
            <a:r>
              <a:rPr lang="en-US" dirty="0" smtClean="0"/>
              <a:t>Copyright © 2022  Oracle </a:t>
            </a:r>
            <a:r>
              <a:rPr lang="en-US" dirty="0"/>
              <a:t>and/or its affiliates.</a:t>
            </a:r>
          </a:p>
        </p:txBody>
      </p:sp>
      <p:sp>
        <p:nvSpPr>
          <p:cNvPr id="4" name="Slide Number Placeholder 3">
            <a:extLst>
              <a:ext uri="{FF2B5EF4-FFF2-40B4-BE49-F238E27FC236}">
                <a16:creationId xmlns:a16="http://schemas.microsoft.com/office/drawing/2014/main" id="{F5441799-4659-4B49-A776-C19D91554F9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8" name="Text Field">
            <a:extLst>
              <a:ext uri="{FF2B5EF4-FFF2-40B4-BE49-F238E27FC236}">
                <a16:creationId xmlns:a16="http://schemas.microsoft.com/office/drawing/2014/main" id="{CD41643C-378D-6F4E-A789-77549A3D0468}"/>
              </a:ext>
            </a:extLst>
          </p:cNvPr>
          <p:cNvSpPr txBox="1"/>
          <p:nvPr userDrawn="1"/>
        </p:nvSpPr>
        <p:spPr>
          <a:xfrm>
            <a:off x="766762" y="1608421"/>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t>
            </a:r>
            <a:r>
              <a:rPr lang="en-US" sz="1800" b="0" i="0" u="none" strike="noStrike" kern="1200">
                <a:solidFill>
                  <a:schemeClr val="tx1"/>
                </a:solidFill>
                <a:effectLst/>
                <a:latin typeface="+mn-lt"/>
                <a:ea typeface="+mn-ea"/>
                <a:cs typeface="+mn-cs"/>
              </a:rPr>
              <a:t>August 2021, </a:t>
            </a:r>
            <a:r>
              <a:rPr lang="en-US" sz="1800" b="0" i="0" u="none" strike="noStrike" kern="1200" dirty="0">
                <a:solidFill>
                  <a:schemeClr val="tx1"/>
                </a:solidFill>
                <a:effectLst/>
                <a:latin typeface="+mn-lt"/>
                <a:ea typeface="+mn-ea"/>
                <a:cs typeface="+mn-cs"/>
              </a:rPr>
              <a:t>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F0CC71"/>
                </a:solidFill>
                <a:hlinkClick r:id="rId3">
                  <a:extLst>
                    <a:ext uri="{A12FA001-AC4F-418D-AE19-62706E023703}">
                      <ahyp:hlinkClr xmlns="" xmlns:ahyp="http://schemas.microsoft.com/office/drawing/2018/hyperlinkcolor" val="tx"/>
                    </a:ext>
                  </a:extLst>
                </a:hlinkClick>
              </a:rPr>
              <a:t>Safe Harbor Confluence Page</a:t>
            </a:r>
            <a:endParaRPr lang="en-US" dirty="0">
              <a:solidFill>
                <a:srgbClr val="F0CC71"/>
              </a:solidFill>
            </a:endParaRPr>
          </a:p>
          <a:p>
            <a:r>
              <a:rPr lang="en-US" dirty="0"/>
              <a:t>Contact for Forward Looking Statement: </a:t>
            </a:r>
            <a:r>
              <a:rPr lang="en-US" u="sng" dirty="0">
                <a:solidFill>
                  <a:srgbClr val="F0CC71"/>
                </a:solidFill>
                <a:hlinkClick r:id="rId4">
                  <a:extLst>
                    <a:ext uri="{A12FA001-AC4F-418D-AE19-62706E023703}">
                      <ahyp:hlinkClr xmlns="" xmlns:ahyp="http://schemas.microsoft.com/office/drawing/2018/hyperlinkcolor" val="tx"/>
                    </a:ext>
                  </a:extLst>
                </a:hlinkClick>
              </a:rPr>
              <a:t>quietperiod_ww_grp@oracle.com</a:t>
            </a:r>
            <a:endParaRPr lang="en-US" dirty="0">
              <a:solidFill>
                <a:srgbClr val="F0CC71"/>
              </a:solidFill>
            </a:endParaRPr>
          </a:p>
        </p:txBody>
      </p:sp>
    </p:spTree>
    <p:extLst>
      <p:ext uri="{BB962C8B-B14F-4D97-AF65-F5344CB8AC3E}">
        <p14:creationId xmlns:p14="http://schemas.microsoft.com/office/powerpoint/2010/main" val="2497957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dirty="0" smtClean="0"/>
              <a:t>Copyright © 2022  Oracle </a:t>
            </a:r>
            <a:r>
              <a:rPr lang="en-US" dirty="0"/>
              <a:t>and/or its affiliates.</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9661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dirty="0" smtClean="0"/>
              <a:t>Copyright © 2022  Oracle </a:t>
            </a:r>
            <a:r>
              <a:rPr lang="en-US" dirty="0"/>
              <a:t>and/or its affiliates.</a:t>
            </a:r>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13188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Quote with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2BE6D0-0FF7-4E98-A703-CF3F097A674F}"/>
              </a:ext>
            </a:extLst>
          </p:cNvPr>
          <p:cNvSpPr/>
          <p:nvPr userDrawn="1"/>
        </p:nvSpPr>
        <p:spPr>
          <a:xfrm>
            <a:off x="0" y="0"/>
            <a:ext cx="12192000" cy="6858000"/>
          </a:xfrm>
          <a:prstGeom prst="rect">
            <a:avLst/>
          </a:prstGeom>
          <a:blipFill dpi="0" rotWithShape="1">
            <a:blip r:embed="rId2">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endParaRPr lang="en-US" dirty="0"/>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5BF82DE-33C5-3A4E-A2BE-056AD4CD8E3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07C95176-6832-4D14-B8AA-9CF49288F5D7}"/>
              </a:ext>
            </a:extLst>
          </p:cNvPr>
          <p:cNvSpPr>
            <a:spLocks noGrp="1"/>
          </p:cNvSpPr>
          <p:nvPr>
            <p:ph type="ftr" sz="quarter" idx="15"/>
          </p:nvPr>
        </p:nvSpPr>
        <p:spPr/>
        <p:txBody>
          <a:bodyPr/>
          <a:lstStyle/>
          <a:p>
            <a:r>
              <a:rPr lang="en-US" dirty="0" smtClean="0"/>
              <a:t>Copyright © 2022  Oracle </a:t>
            </a:r>
            <a:r>
              <a:rPr lang="en-US" dirty="0"/>
              <a:t>and/or its affiliates.</a:t>
            </a:r>
          </a:p>
        </p:txBody>
      </p:sp>
      <p:sp>
        <p:nvSpPr>
          <p:cNvPr id="3" name="Slide Number Placeholder 2">
            <a:extLst>
              <a:ext uri="{FF2B5EF4-FFF2-40B4-BE49-F238E27FC236}">
                <a16:creationId xmlns:a16="http://schemas.microsoft.com/office/drawing/2014/main" id="{866E2F52-3B6A-46A0-AAA4-214A1F01ED2B}"/>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7816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dirty="0" smtClean="0"/>
              <a:t>Copyright © 2022  Oracle </a:t>
            </a:r>
            <a:r>
              <a:rPr lang="en-US" dirty="0"/>
              <a:t>and/or its affiliates.</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977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dirty="0" smtClean="0"/>
              <a:t>Copyright © 2022  Oracle </a:t>
            </a:r>
            <a:r>
              <a:rPr lang="en-US" dirty="0"/>
              <a:t>and/or its affiliates.</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09203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dirty="0" smtClean="0"/>
              <a:t>Copyright © 2022  Oracle </a:t>
            </a:r>
            <a:r>
              <a:rPr lang="en-US" dirty="0"/>
              <a:t>and/or its affiliates.</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9149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dirty="0" smtClean="0"/>
              <a:t>Copyright © 2022  Oracle </a:t>
            </a:r>
            <a:r>
              <a:rPr lang="en-US" dirty="0"/>
              <a:t>and/or its affiliates.</a:t>
            </a:r>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19031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6364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94156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03503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938591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2526626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smtClean="0"/>
              <a:t>Copyright © 2022  Oracle </a:t>
            </a:r>
            <a:r>
              <a:rPr lang="en-US" dirty="0"/>
              <a:t>and/or its affiliates.</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030711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image" Target="../media/image1.jpg"/><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heme" Target="../theme/theme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47" Type="http://schemas.openxmlformats.org/officeDocument/2006/relationships/slideLayout" Target="../slideLayouts/slideLayout90.xml"/><Relationship Id="rId50" Type="http://schemas.openxmlformats.org/officeDocument/2006/relationships/slideLayout" Target="../slideLayouts/slideLayout93.xml"/><Relationship Id="rId55" Type="http://schemas.openxmlformats.org/officeDocument/2006/relationships/slideLayout" Target="../slideLayouts/slideLayout98.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41" Type="http://schemas.openxmlformats.org/officeDocument/2006/relationships/slideLayout" Target="../slideLayouts/slideLayout84.xml"/><Relationship Id="rId54" Type="http://schemas.openxmlformats.org/officeDocument/2006/relationships/slideLayout" Target="../slideLayouts/slideLayout97.xml"/><Relationship Id="rId62" Type="http://schemas.openxmlformats.org/officeDocument/2006/relationships/image" Target="../media/image24.emf"/><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45" Type="http://schemas.openxmlformats.org/officeDocument/2006/relationships/slideLayout" Target="../slideLayouts/slideLayout88.xml"/><Relationship Id="rId53" Type="http://schemas.openxmlformats.org/officeDocument/2006/relationships/slideLayout" Target="../slideLayouts/slideLayout96.xml"/><Relationship Id="rId58" Type="http://schemas.openxmlformats.org/officeDocument/2006/relationships/slideLayout" Target="../slideLayouts/slideLayout101.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49" Type="http://schemas.openxmlformats.org/officeDocument/2006/relationships/slideLayout" Target="../slideLayouts/slideLayout92.xml"/><Relationship Id="rId57" Type="http://schemas.openxmlformats.org/officeDocument/2006/relationships/slideLayout" Target="../slideLayouts/slideLayout100.xml"/><Relationship Id="rId61" Type="http://schemas.openxmlformats.org/officeDocument/2006/relationships/theme" Target="../theme/theme3.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4" Type="http://schemas.openxmlformats.org/officeDocument/2006/relationships/slideLayout" Target="../slideLayouts/slideLayout87.xml"/><Relationship Id="rId52" Type="http://schemas.openxmlformats.org/officeDocument/2006/relationships/slideLayout" Target="../slideLayouts/slideLayout95.xml"/><Relationship Id="rId60" Type="http://schemas.openxmlformats.org/officeDocument/2006/relationships/slideLayout" Target="../slideLayouts/slideLayout10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slideLayout" Target="../slideLayouts/slideLayout86.xml"/><Relationship Id="rId48" Type="http://schemas.openxmlformats.org/officeDocument/2006/relationships/slideLayout" Target="../slideLayouts/slideLayout91.xml"/><Relationship Id="rId56" Type="http://schemas.openxmlformats.org/officeDocument/2006/relationships/slideLayout" Target="../slideLayouts/slideLayout99.xml"/><Relationship Id="rId8" Type="http://schemas.openxmlformats.org/officeDocument/2006/relationships/slideLayout" Target="../slideLayouts/slideLayout51.xml"/><Relationship Id="rId51" Type="http://schemas.openxmlformats.org/officeDocument/2006/relationships/slideLayout" Target="../slideLayouts/slideLayout94.xml"/><Relationship Id="rId3" Type="http://schemas.openxmlformats.org/officeDocument/2006/relationships/slideLayout" Target="../slideLayouts/slideLayout46.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46" Type="http://schemas.openxmlformats.org/officeDocument/2006/relationships/slideLayout" Target="../slideLayouts/slideLayout89.xml"/><Relationship Id="rId59" Type="http://schemas.openxmlformats.org/officeDocument/2006/relationships/slideLayout" Target="../slideLayouts/slideLayout10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image" Target="../media/image24.emf"/><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image" Target="../media/image24.emf"/><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theme" Target="../theme/theme5.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theme" Target="../theme/theme6.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10" Type="http://schemas.openxmlformats.org/officeDocument/2006/relationships/slideLayout" Target="../slideLayouts/slideLayout145.xml"/><Relationship Id="rId19" Type="http://schemas.openxmlformats.org/officeDocument/2006/relationships/image" Target="../media/image24.emf"/><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0.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image" Target="../media/image24.emf"/><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theme" Target="../theme/theme7.xml"/><Relationship Id="rId5" Type="http://schemas.openxmlformats.org/officeDocument/2006/relationships/slideLayout" Target="../slideLayouts/slideLayout15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11" name="Picture 10">
            <a:extLst>
              <a:ext uri="{FF2B5EF4-FFF2-40B4-BE49-F238E27FC236}">
                <a16:creationId xmlns:a16="http://schemas.microsoft.com/office/drawing/2014/main" id="{6EFF067D-4DD6-1945-911D-846CE543D5C2}"/>
              </a:ext>
            </a:extLst>
          </p:cNvPr>
          <p:cNvPicPr>
            <a:picLocks noChangeAspect="1"/>
          </p:cNvPicPr>
          <p:nvPr userDrawn="1"/>
        </p:nvPicPr>
        <p:blipFill>
          <a:blip r:embed="rId22"/>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F7C585BC-CCE3-468E-BD8A-AE9B6B3165BD}"/>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r>
              <a:rPr lang="en-US" dirty="0" smtClean="0"/>
              <a:t>Copyright © 2022  Oracle </a:t>
            </a:r>
            <a:r>
              <a:rPr lang="en-US" dirty="0"/>
              <a:t>and/or its affiliates.</a:t>
            </a:r>
          </a:p>
        </p:txBody>
      </p:sp>
    </p:spTree>
    <p:extLst>
      <p:ext uri="{BB962C8B-B14F-4D97-AF65-F5344CB8AC3E}">
        <p14:creationId xmlns:p14="http://schemas.microsoft.com/office/powerpoint/2010/main" val="957631570"/>
      </p:ext>
    </p:extLst>
  </p:cSld>
  <p:clrMap bg1="lt1" tx1="dk1" bg2="lt2" tx2="dk2" accent1="accent1" accent2="accent2" accent3="accent3" accent4="accent4" accent5="accent5" accent6="accent6" hlink="hlink" folHlink="folHlink"/>
  <p:sldLayoutIdLst>
    <p:sldLayoutId id="2147483677" r:id="rId1"/>
    <p:sldLayoutId id="2147483719" r:id="rId2"/>
    <p:sldLayoutId id="2147483733" r:id="rId3"/>
    <p:sldLayoutId id="2147483721" r:id="rId4"/>
    <p:sldLayoutId id="2147483734" r:id="rId5"/>
    <p:sldLayoutId id="2147483682" r:id="rId6"/>
    <p:sldLayoutId id="2147483678" r:id="rId7"/>
    <p:sldLayoutId id="2147483683" r:id="rId8"/>
    <p:sldLayoutId id="2147483693" r:id="rId9"/>
    <p:sldLayoutId id="2147483723" r:id="rId10"/>
    <p:sldLayoutId id="2147483724" r:id="rId11"/>
    <p:sldLayoutId id="2147483725" r:id="rId12"/>
    <p:sldLayoutId id="2147483726" r:id="rId13"/>
    <p:sldLayoutId id="2147483679" r:id="rId14"/>
    <p:sldLayoutId id="2147483727" r:id="rId15"/>
    <p:sldLayoutId id="2147483729" r:id="rId16"/>
    <p:sldLayoutId id="2147483730" r:id="rId17"/>
    <p:sldLayoutId id="2147483731" r:id="rId18"/>
    <p:sldLayoutId id="2147483732"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chemeClr val="bg1"/>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8" name="Picture 7">
            <a:extLst>
              <a:ext uri="{FF2B5EF4-FFF2-40B4-BE49-F238E27FC236}">
                <a16:creationId xmlns:a16="http://schemas.microsoft.com/office/drawing/2014/main" id="{1EBF6404-9E78-844F-B5FC-770CD9591C85}"/>
              </a:ext>
            </a:extLst>
          </p:cNvPr>
          <p:cNvPicPr>
            <a:picLocks noChangeAspect="1"/>
          </p:cNvPicPr>
          <p:nvPr userDrawn="1"/>
        </p:nvPicPr>
        <p:blipFill>
          <a:blip r:embed="rId27"/>
          <a:stretch>
            <a:fillRect/>
          </a:stretch>
        </p:blipFill>
        <p:spPr>
          <a:xfrm>
            <a:off x="11437197" y="6356350"/>
            <a:ext cx="501650" cy="501650"/>
          </a:xfrm>
          <a:prstGeom prst="rect">
            <a:avLst/>
          </a:prstGeom>
        </p:spPr>
      </p:pic>
      <p:sp>
        <p:nvSpPr>
          <p:cNvPr id="5" name="Footer Placeholder 4">
            <a:extLst>
              <a:ext uri="{FF2B5EF4-FFF2-40B4-BE49-F238E27FC236}">
                <a16:creationId xmlns:a16="http://schemas.microsoft.com/office/drawing/2014/main" id="{E6B168A7-4574-4FD8-965C-D37BC160EC82}"/>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chemeClr val="bg1"/>
                </a:solidFill>
              </a:defRPr>
            </a:lvl1pPr>
          </a:lstStyle>
          <a:p>
            <a:r>
              <a:rPr lang="en-US" dirty="0" smtClean="0"/>
              <a:t>Copyright © 2022  Oracle </a:t>
            </a:r>
            <a:r>
              <a:rPr lang="en-US" dirty="0"/>
              <a:t>and/or its affiliates.</a:t>
            </a:r>
          </a:p>
        </p:txBody>
      </p:sp>
    </p:spTree>
    <p:extLst>
      <p:ext uri="{BB962C8B-B14F-4D97-AF65-F5344CB8AC3E}">
        <p14:creationId xmlns:p14="http://schemas.microsoft.com/office/powerpoint/2010/main" val="266448619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6" r:id="rId20"/>
    <p:sldLayoutId id="2147483757" r:id="rId21"/>
    <p:sldLayoutId id="2147483758" r:id="rId22"/>
    <p:sldLayoutId id="2147483759" r:id="rId23"/>
    <p:sldLayoutId id="2147483760"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 xmlns:adec="http://schemas.microsoft.com/office/drawing/2017/decorative" val="1"/>
              </a:ext>
            </a:extLst>
          </p:cNvPr>
          <p:cNvPicPr>
            <a:picLocks noChangeAspect="1"/>
          </p:cNvPicPr>
          <p:nvPr userDrawn="1"/>
        </p:nvPicPr>
        <p:blipFill>
          <a:blip r:embed="rId6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smtClean="0"/>
              <a:t>Copyright © 2022  Oracle </a:t>
            </a:r>
            <a:r>
              <a:rPr lang="en-US" dirty="0"/>
              <a:t>and/or its affiliates.</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endParaRPr lang="en-US" dirty="0"/>
          </a:p>
        </p:txBody>
      </p:sp>
    </p:spTree>
    <p:extLst>
      <p:ext uri="{BB962C8B-B14F-4D97-AF65-F5344CB8AC3E}">
        <p14:creationId xmlns:p14="http://schemas.microsoft.com/office/powerpoint/2010/main" val="1001241256"/>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791" r:id="rId29"/>
    <p:sldLayoutId id="2147483792" r:id="rId30"/>
    <p:sldLayoutId id="2147483793" r:id="rId31"/>
    <p:sldLayoutId id="2147483794" r:id="rId32"/>
    <p:sldLayoutId id="2147483795" r:id="rId33"/>
    <p:sldLayoutId id="2147483796" r:id="rId34"/>
    <p:sldLayoutId id="2147483797" r:id="rId35"/>
    <p:sldLayoutId id="2147483798" r:id="rId36"/>
    <p:sldLayoutId id="2147483799" r:id="rId37"/>
    <p:sldLayoutId id="2147483800" r:id="rId38"/>
    <p:sldLayoutId id="2147483801" r:id="rId39"/>
    <p:sldLayoutId id="2147483802" r:id="rId40"/>
    <p:sldLayoutId id="2147483803" r:id="rId41"/>
    <p:sldLayoutId id="2147483804" r:id="rId42"/>
    <p:sldLayoutId id="2147483805" r:id="rId43"/>
    <p:sldLayoutId id="2147483806" r:id="rId44"/>
    <p:sldLayoutId id="2147483807" r:id="rId45"/>
    <p:sldLayoutId id="2147483808" r:id="rId46"/>
    <p:sldLayoutId id="2147483809" r:id="rId47"/>
    <p:sldLayoutId id="2147483810" r:id="rId48"/>
    <p:sldLayoutId id="2147483811" r:id="rId49"/>
    <p:sldLayoutId id="2147483812" r:id="rId50"/>
    <p:sldLayoutId id="2147483813" r:id="rId51"/>
    <p:sldLayoutId id="2147483814" r:id="rId52"/>
    <p:sldLayoutId id="2147483815" r:id="rId53"/>
    <p:sldLayoutId id="2147483816" r:id="rId54"/>
    <p:sldLayoutId id="2147483817" r:id="rId55"/>
    <p:sldLayoutId id="2147483818" r:id="rId56"/>
    <p:sldLayoutId id="2147483819" r:id="rId57"/>
    <p:sldLayoutId id="2147483820" r:id="rId58"/>
    <p:sldLayoutId id="2147483821" r:id="rId59"/>
    <p:sldLayoutId id="2147483822" r:id="rId6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 xmlns:adec="http://schemas.microsoft.com/office/drawing/2017/decorative" val="1"/>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9000000"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b="0" i="0">
                <a:solidFill>
                  <a:srgbClr val="8B8580"/>
                </a:solidFill>
                <a:latin typeface="Oracle Sans Tab" panose="020B0503020204020204" pitchFamily="34" charset="0"/>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b="0" i="0">
                <a:solidFill>
                  <a:srgbClr val="8B8580"/>
                </a:solidFill>
                <a:latin typeface="Oracle Sans Tab" panose="020B0503020204020204" pitchFamily="34" charset="0"/>
              </a:defRPr>
            </a:lvl1pPr>
          </a:lstStyle>
          <a:p>
            <a:r>
              <a:rPr lang="en-US" dirty="0" smtClean="0"/>
              <a:t>Copyright © 2022  Oracle </a:t>
            </a:r>
            <a:r>
              <a:rPr lang="en-US" dirty="0"/>
              <a:t>and/or its affiliates.</a:t>
            </a:r>
          </a:p>
        </p:txBody>
      </p:sp>
      <p:sp>
        <p:nvSpPr>
          <p:cNvPr id="8" name="Rectangle 7">
            <a:extLst>
              <a:ext uri="{FF2B5EF4-FFF2-40B4-BE49-F238E27FC236}">
                <a16:creationId xmlns:a16="http://schemas.microsoft.com/office/drawing/2014/main" id="{48926051-BA09-42D6-A922-082E7B442514}"/>
              </a:ext>
            </a:extLst>
          </p:cNvPr>
          <p:cNvSpPr/>
          <p:nvPr userDrawn="1"/>
        </p:nvSpPr>
        <p:spPr>
          <a:xfrm>
            <a:off x="923544" y="12444"/>
            <a:ext cx="792480" cy="923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Oracle Sans Tab" panose="020B0503020204020204" pitchFamily="34" charset="0"/>
            </a:endParaRPr>
          </a:p>
        </p:txBody>
      </p:sp>
      <p:sp>
        <p:nvSpPr>
          <p:cNvPr id="14" name="Rectangle 13">
            <a:extLst>
              <a:ext uri="{FF2B5EF4-FFF2-40B4-BE49-F238E27FC236}">
                <a16:creationId xmlns:a16="http://schemas.microsoft.com/office/drawing/2014/main" id="{DDCD1791-7989-4E04-A775-D4BA1448FB19}"/>
              </a:ext>
            </a:extLst>
          </p:cNvPr>
          <p:cNvSpPr/>
          <p:nvPr userDrawn="1"/>
        </p:nvSpPr>
        <p:spPr>
          <a:xfrm>
            <a:off x="876300" y="0"/>
            <a:ext cx="552450" cy="1019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Oracle Sans Tab" panose="020B0503020204020204" pitchFamily="34" charset="0"/>
            </a:endParaRPr>
          </a:p>
        </p:txBody>
      </p:sp>
    </p:spTree>
    <p:extLst>
      <p:ext uri="{BB962C8B-B14F-4D97-AF65-F5344CB8AC3E}">
        <p14:creationId xmlns:p14="http://schemas.microsoft.com/office/powerpoint/2010/main" val="817046832"/>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95" r:id="rId17"/>
    <p:sldLayoutId id="2147483896" r:id="rId18"/>
    <p:sldLayoutId id="2147483897" r:id="rId19"/>
    <p:sldLayoutId id="2147483898" r:id="rId20"/>
    <p:sldLayoutId id="2147483899"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Oracle Sans Tab" panose="020B0503020204020204" pitchFamily="34" charset="0"/>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Tab" panose="020B0503020204020204" pitchFamily="34" charset="0"/>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Tab" panose="020B0503020204020204" pitchFamily="34" charset="0"/>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b="0" i="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b="0" i="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 xmlns:adec="http://schemas.microsoft.com/office/drawing/2017/decorative" val="1"/>
              </a:ext>
            </a:extLst>
          </p:cNvPr>
          <p:cNvPicPr>
            <a:picLocks noChangeAspect="1"/>
          </p:cNvPicPr>
          <p:nvPr userDrawn="1"/>
        </p:nvPicPr>
        <p:blipFill>
          <a:blip r:embed="rId1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smtClean="0"/>
              <a:t>Copyright © 2022  Oracle </a:t>
            </a:r>
            <a:r>
              <a:rPr lang="en-US" dirty="0"/>
              <a:t>and/or its affiliates.</a:t>
            </a:r>
          </a:p>
        </p:txBody>
      </p:sp>
      <p:sp>
        <p:nvSpPr>
          <p:cNvPr id="8" name="Rectangle 7">
            <a:extLst>
              <a:ext uri="{FF2B5EF4-FFF2-40B4-BE49-F238E27FC236}">
                <a16:creationId xmlns:a16="http://schemas.microsoft.com/office/drawing/2014/main" id="{48926051-BA09-42D6-A922-082E7B442514}"/>
              </a:ext>
            </a:extLst>
          </p:cNvPr>
          <p:cNvSpPr/>
          <p:nvPr userDrawn="1"/>
        </p:nvSpPr>
        <p:spPr>
          <a:xfrm>
            <a:off x="923544" y="12444"/>
            <a:ext cx="792480" cy="923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CD1791-7989-4E04-A775-D4BA1448FB19}"/>
              </a:ext>
            </a:extLst>
          </p:cNvPr>
          <p:cNvSpPr/>
          <p:nvPr userDrawn="1"/>
        </p:nvSpPr>
        <p:spPr>
          <a:xfrm>
            <a:off x="876300" y="0"/>
            <a:ext cx="552450" cy="1019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2445622"/>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 xmlns:adec="http://schemas.microsoft.com/office/drawing/2017/decorative" val="1"/>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9000000"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b="0" i="0">
                <a:solidFill>
                  <a:srgbClr val="8B8580"/>
                </a:solidFill>
                <a:latin typeface="Oracle Sans Tab" panose="020B0503020204020204" pitchFamily="34" charset="0"/>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b="0" i="0">
                <a:solidFill>
                  <a:srgbClr val="8B8580"/>
                </a:solidFill>
                <a:latin typeface="Oracle Sans Tab" panose="020B0503020204020204" pitchFamily="34" charset="0"/>
              </a:defRPr>
            </a:lvl1pPr>
          </a:lstStyle>
          <a:p>
            <a:r>
              <a:rPr lang="en-US" dirty="0" smtClean="0"/>
              <a:t>Copyright © 2022, Oracle </a:t>
            </a:r>
            <a:r>
              <a:rPr lang="en-US" dirty="0"/>
              <a:t>and/or its affiliates</a:t>
            </a:r>
          </a:p>
        </p:txBody>
      </p:sp>
      <p:sp>
        <p:nvSpPr>
          <p:cNvPr id="8" name="Rectangle 7">
            <a:extLst>
              <a:ext uri="{FF2B5EF4-FFF2-40B4-BE49-F238E27FC236}">
                <a16:creationId xmlns:a16="http://schemas.microsoft.com/office/drawing/2014/main" id="{48926051-BA09-42D6-A922-082E7B442514}"/>
              </a:ext>
            </a:extLst>
          </p:cNvPr>
          <p:cNvSpPr/>
          <p:nvPr userDrawn="1"/>
        </p:nvSpPr>
        <p:spPr>
          <a:xfrm>
            <a:off x="923544" y="12444"/>
            <a:ext cx="792480" cy="923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Oracle Sans Tab" panose="020B0503020204020204" pitchFamily="34" charset="0"/>
            </a:endParaRPr>
          </a:p>
        </p:txBody>
      </p:sp>
      <p:sp>
        <p:nvSpPr>
          <p:cNvPr id="14" name="Rectangle 13">
            <a:extLst>
              <a:ext uri="{FF2B5EF4-FFF2-40B4-BE49-F238E27FC236}">
                <a16:creationId xmlns:a16="http://schemas.microsoft.com/office/drawing/2014/main" id="{DDCD1791-7989-4E04-A775-D4BA1448FB19}"/>
              </a:ext>
            </a:extLst>
          </p:cNvPr>
          <p:cNvSpPr/>
          <p:nvPr userDrawn="1"/>
        </p:nvSpPr>
        <p:spPr>
          <a:xfrm>
            <a:off x="876300" y="0"/>
            <a:ext cx="552450" cy="1019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Oracle Sans Tab" panose="020B0503020204020204" pitchFamily="34" charset="0"/>
            </a:endParaRPr>
          </a:p>
        </p:txBody>
      </p:sp>
    </p:spTree>
    <p:extLst>
      <p:ext uri="{BB962C8B-B14F-4D97-AF65-F5344CB8AC3E}">
        <p14:creationId xmlns:p14="http://schemas.microsoft.com/office/powerpoint/2010/main" val="299112655"/>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Oracle Sans Tab" panose="020B0503020204020204" pitchFamily="34" charset="0"/>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Tab" panose="020B0503020204020204" pitchFamily="34" charset="0"/>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Tab" panose="020B0503020204020204" pitchFamily="34" charset="0"/>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b="0" i="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b="0" i="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 xmlns:adec="http://schemas.microsoft.com/office/drawing/2017/decorative" val="1"/>
              </a:ext>
            </a:extLst>
          </p:cNvPr>
          <p:cNvPicPr>
            <a:picLocks noChangeAspect="1"/>
          </p:cNvPicPr>
          <p:nvPr userDrawn="1"/>
        </p:nvPicPr>
        <p:blipFill>
          <a:blip r:embed="rId1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smtClean="0"/>
              <a:t>Copyright © 2022, Oracle </a:t>
            </a:r>
            <a:r>
              <a:rPr lang="en-US" dirty="0"/>
              <a:t>and/or its affiliates</a:t>
            </a:r>
          </a:p>
        </p:txBody>
      </p:sp>
      <p:sp>
        <p:nvSpPr>
          <p:cNvPr id="8" name="Rectangle 7">
            <a:extLst>
              <a:ext uri="{FF2B5EF4-FFF2-40B4-BE49-F238E27FC236}">
                <a16:creationId xmlns:a16="http://schemas.microsoft.com/office/drawing/2014/main" id="{48926051-BA09-42D6-A922-082E7B442514}"/>
              </a:ext>
            </a:extLst>
          </p:cNvPr>
          <p:cNvSpPr/>
          <p:nvPr userDrawn="1"/>
        </p:nvSpPr>
        <p:spPr>
          <a:xfrm>
            <a:off x="923544" y="12444"/>
            <a:ext cx="792480" cy="923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CD1791-7989-4E04-A775-D4BA1448FB19}"/>
              </a:ext>
            </a:extLst>
          </p:cNvPr>
          <p:cNvSpPr/>
          <p:nvPr userDrawn="1"/>
        </p:nvSpPr>
        <p:spPr>
          <a:xfrm>
            <a:off x="876300" y="0"/>
            <a:ext cx="552450" cy="1019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3870189"/>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2"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3.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loud.oracle.com/iaas/Content/Identity/Reference/corepolicyreference.htm" TargetMode="External"/><Relationship Id="rId2" Type="http://schemas.openxmlformats.org/officeDocument/2006/relationships/notesSlide" Target="../notesSlides/notesSlide9.xml"/><Relationship Id="rId1" Type="http://schemas.openxmlformats.org/officeDocument/2006/relationships/slideLayout" Target="../slideLayouts/slideLayout1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cs.cloud.oracle.com/iaas/Content/Identity/Concepts/commonpolicies.htm" TargetMode="External"/><Relationship Id="rId2" Type="http://schemas.openxmlformats.org/officeDocument/2006/relationships/notesSlide" Target="../notesSlides/notesSlide11.xml"/><Relationship Id="rId1" Type="http://schemas.openxmlformats.org/officeDocument/2006/relationships/slideLayout" Target="../slideLayouts/slideLayout112.xml"/><Relationship Id="rId4" Type="http://schemas.openxmlformats.org/officeDocument/2006/relationships/image" Target="../media/image6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113.xml"/><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3.xml"/></Relationships>
</file>

<file path=ppt/slides/_rels/slide26.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13.xml"/></Relationships>
</file>

<file path=ppt/slides/_rels/slide27.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13.xml"/></Relationships>
</file>

<file path=ppt/slides/_rels/slide28.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6.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xml"/><Relationship Id="rId7" Type="http://schemas.openxmlformats.org/officeDocument/2006/relationships/diagramColors" Target="../diagrams/colors1.xml"/><Relationship Id="rId2" Type="http://schemas.openxmlformats.org/officeDocument/2006/relationships/slideLayout" Target="../slideLayouts/slideLayout113.xml"/><Relationship Id="rId1" Type="http://schemas.openxmlformats.org/officeDocument/2006/relationships/tags" Target="../tags/tag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113.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113.xml"/><Relationship Id="rId5" Type="http://schemas.openxmlformats.org/officeDocument/2006/relationships/image" Target="../media/image76.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33.xml.rels><?xml version="1.0" encoding="UTF-8" standalone="yes"?>
<Relationships xmlns="http://schemas.openxmlformats.org/package/2006/relationships"><Relationship Id="rId3" Type="http://schemas.openxmlformats.org/officeDocument/2006/relationships/hyperlink" Target="https://docs.cloud.oracle.com/iaas/Content/Identity/Reference/policyreference.htm#Resource" TargetMode="External"/><Relationship Id="rId2" Type="http://schemas.openxmlformats.org/officeDocument/2006/relationships/notesSlide" Target="../notesSlides/notesSlide22.xml"/><Relationship Id="rId1" Type="http://schemas.openxmlformats.org/officeDocument/2006/relationships/slideLayout" Target="../slideLayouts/slideLayout1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3.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11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13.xml"/><Relationship Id="rId1" Type="http://schemas.openxmlformats.org/officeDocument/2006/relationships/tags" Target="../tags/tag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3.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29.xml"/><Relationship Id="rId1" Type="http://schemas.openxmlformats.org/officeDocument/2006/relationships/slideLayout" Target="../slideLayouts/slideLayout113.xml"/></Relationships>
</file>

<file path=ppt/slides/_rels/slide4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0.xml"/><Relationship Id="rId1" Type="http://schemas.openxmlformats.org/officeDocument/2006/relationships/slideLayout" Target="../slideLayouts/slideLayout113.xml"/><Relationship Id="rId4" Type="http://schemas.openxmlformats.org/officeDocument/2006/relationships/image" Target="https://cdn.app.compendium.com/uploads/user/e7c690e8-6ff9-102a-ac6d-e4aebca50425/36cf009a-5e32-443e-b6b4-66f6a2ce51fc/Image/8378b38a37ead2392530836e106ab5c7/idcs_federation.jpe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113.xml"/><Relationship Id="rId4" Type="http://schemas.openxmlformats.org/officeDocument/2006/relationships/hyperlink" Target="https://docs.cloud.oracle.com/iaas/Content/Identity/Tasks/federatingADFS.ht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32.xml"/><Relationship Id="rId1" Type="http://schemas.openxmlformats.org/officeDocument/2006/relationships/slideLayout" Target="../slideLayouts/slideLayout113.xml"/><Relationship Id="rId5" Type="http://schemas.openxmlformats.org/officeDocument/2006/relationships/hyperlink" Target="https://docs.cloud.oracle.com/iaas/Content/Identity/Tasks/federatingADFSazure.htm" TargetMode="External"/><Relationship Id="rId4" Type="http://schemas.openxmlformats.org/officeDocument/2006/relationships/image" Target="../media/image83.tif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3.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113.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113.xml"/><Relationship Id="rId5" Type="http://schemas.openxmlformats.org/officeDocument/2006/relationships/image" Target="../media/image87.png"/><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xml"/><Relationship Id="rId1" Type="http://schemas.openxmlformats.org/officeDocument/2006/relationships/slideLayout" Target="../slideLayouts/slideLayout9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12.xml"/><Relationship Id="rId1" Type="http://schemas.openxmlformats.org/officeDocument/2006/relationships/tags" Target="../tags/tag7.xml"/></Relationships>
</file>

<file path=ppt/slides/_rels/slide51.xml.rels><?xml version="1.0" encoding="UTF-8" standalone="yes"?>
<Relationships xmlns="http://schemas.openxmlformats.org/package/2006/relationships"><Relationship Id="rId3" Type="http://schemas.openxmlformats.org/officeDocument/2006/relationships/hyperlink" Target="mailto:alexandre.af.fagundes@oracle.com" TargetMode="External"/><Relationship Id="rId2" Type="http://schemas.openxmlformats.org/officeDocument/2006/relationships/image" Target="../media/image88.jpeg"/><Relationship Id="rId1" Type="http://schemas.openxmlformats.org/officeDocument/2006/relationships/slideLayout" Target="../slideLayouts/slideLayout112.xml"/><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3.xml"/></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1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3.xml"/><Relationship Id="rId1" Type="http://schemas.openxmlformats.org/officeDocument/2006/relationships/tags" Target="../tags/tag5.xml"/><Relationship Id="rId5" Type="http://schemas.openxmlformats.org/officeDocument/2006/relationships/image" Target="../media/image68.png"/><Relationship Id="rId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4F10-E821-FF42-BCE7-62E47E631E50}"/>
              </a:ext>
            </a:extLst>
          </p:cNvPr>
          <p:cNvSpPr>
            <a:spLocks noGrp="1"/>
          </p:cNvSpPr>
          <p:nvPr>
            <p:ph type="ctrTitle"/>
          </p:nvPr>
        </p:nvSpPr>
        <p:spPr>
          <a:xfrm>
            <a:off x="770400" y="1516923"/>
            <a:ext cx="7632820" cy="1280160"/>
          </a:xfrm>
        </p:spPr>
        <p:txBody>
          <a:bodyPr/>
          <a:lstStyle/>
          <a:p>
            <a:r>
              <a:rPr lang="en-US" dirty="0" smtClean="0"/>
              <a:t>Identity &amp; Access </a:t>
            </a:r>
            <a:r>
              <a:rPr lang="en-US" dirty="0" err="1" smtClean="0"/>
              <a:t>Mgmt</a:t>
            </a:r>
            <a:endParaRPr lang="en-US" dirty="0"/>
          </a:p>
        </p:txBody>
      </p:sp>
      <p:sp>
        <p:nvSpPr>
          <p:cNvPr id="3" name="Text Placeholder 2">
            <a:extLst>
              <a:ext uri="{FF2B5EF4-FFF2-40B4-BE49-F238E27FC236}">
                <a16:creationId xmlns:a16="http://schemas.microsoft.com/office/drawing/2014/main" id="{E430FD77-1582-3A43-AA1E-D45A230A8AE0}"/>
              </a:ext>
            </a:extLst>
          </p:cNvPr>
          <p:cNvSpPr>
            <a:spLocks noGrp="1"/>
          </p:cNvSpPr>
          <p:nvPr>
            <p:ph type="body" sz="quarter" idx="33"/>
          </p:nvPr>
        </p:nvSpPr>
        <p:spPr/>
        <p:txBody>
          <a:bodyPr/>
          <a:lstStyle/>
          <a:p>
            <a:r>
              <a:rPr lang="en-US" dirty="0" smtClean="0"/>
              <a:t>Who </a:t>
            </a:r>
            <a:r>
              <a:rPr lang="en-US" dirty="0"/>
              <a:t>has access to your cloud </a:t>
            </a:r>
            <a:r>
              <a:rPr lang="en-US" dirty="0" smtClean="0"/>
              <a:t>resources?</a:t>
            </a:r>
            <a:endParaRPr lang="en-US" dirty="0"/>
          </a:p>
        </p:txBody>
      </p:sp>
      <p:sp>
        <p:nvSpPr>
          <p:cNvPr id="6" name="Text Placeholder 5">
            <a:extLst>
              <a:ext uri="{FF2B5EF4-FFF2-40B4-BE49-F238E27FC236}">
                <a16:creationId xmlns:a16="http://schemas.microsoft.com/office/drawing/2014/main" id="{03C1D5BF-305A-2844-8EE9-49F0E6A61EA2}"/>
              </a:ext>
            </a:extLst>
          </p:cNvPr>
          <p:cNvSpPr>
            <a:spLocks noGrp="1"/>
          </p:cNvSpPr>
          <p:nvPr>
            <p:ph type="body" sz="quarter" idx="36"/>
          </p:nvPr>
        </p:nvSpPr>
        <p:spPr/>
        <p:txBody>
          <a:bodyPr/>
          <a:lstStyle/>
          <a:p>
            <a:r>
              <a:rPr lang="en-US" dirty="0" smtClean="0"/>
              <a:t>Alexandre Fagundes</a:t>
            </a:r>
            <a:endParaRPr lang="en-US" dirty="0"/>
          </a:p>
        </p:txBody>
      </p:sp>
      <p:sp>
        <p:nvSpPr>
          <p:cNvPr id="7" name="Text Placeholder 6">
            <a:extLst>
              <a:ext uri="{FF2B5EF4-FFF2-40B4-BE49-F238E27FC236}">
                <a16:creationId xmlns:a16="http://schemas.microsoft.com/office/drawing/2014/main" id="{6C7EB1D1-1100-AF4A-9E9F-2CE9D40BBF4C}"/>
              </a:ext>
            </a:extLst>
          </p:cNvPr>
          <p:cNvSpPr>
            <a:spLocks noGrp="1"/>
          </p:cNvSpPr>
          <p:nvPr>
            <p:ph type="body" sz="quarter" idx="37"/>
          </p:nvPr>
        </p:nvSpPr>
        <p:spPr/>
        <p:txBody>
          <a:bodyPr/>
          <a:lstStyle/>
          <a:p>
            <a:r>
              <a:rPr lang="en-US" dirty="0" smtClean="0"/>
              <a:t>LAD Partner Enablement</a:t>
            </a:r>
            <a:endParaRPr lang="en-US" dirty="0"/>
          </a:p>
        </p:txBody>
      </p:sp>
      <p:sp>
        <p:nvSpPr>
          <p:cNvPr id="18" name="Text Placeholder 6">
            <a:extLst>
              <a:ext uri="{FF2B5EF4-FFF2-40B4-BE49-F238E27FC236}">
                <a16:creationId xmlns:a16="http://schemas.microsoft.com/office/drawing/2014/main" id="{3A4307BC-5DF4-0041-829A-7EEAFF2106F4}"/>
              </a:ext>
            </a:extLst>
          </p:cNvPr>
          <p:cNvSpPr txBox="1">
            <a:spLocks/>
          </p:cNvSpPr>
          <p:nvPr/>
        </p:nvSpPr>
        <p:spPr>
          <a:xfrm>
            <a:off x="770400" y="5207877"/>
            <a:ext cx="6270468" cy="266400"/>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Tab" panose="020B0503020204020204" pitchFamily="34" charset="0"/>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Tab" panose="020B0503020204020204" pitchFamily="34" charset="0"/>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b="0" i="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b="0" i="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02891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5"/>
          <p:cNvSpPr txBox="1">
            <a:spLocks/>
          </p:cNvSpPr>
          <p:nvPr/>
        </p:nvSpPr>
        <p:spPr>
          <a:xfrm>
            <a:off x="432817" y="1564544"/>
            <a:ext cx="11277601" cy="4876800"/>
          </a:xfrm>
          <a:prstGeom prst="rect">
            <a:avLst/>
          </a:prstGeom>
          <a:ln>
            <a:noFill/>
          </a:ln>
        </p:spPr>
        <p:txBody>
          <a:bodyPr/>
          <a:lstStyle>
            <a:lvl1pPr marL="0" indent="10582" algn="l" defTabSz="304747" rtl="0" eaLnBrk="1" fontAlgn="base" hangingPunct="1">
              <a:spcBef>
                <a:spcPts val="900"/>
              </a:spcBef>
              <a:spcAft>
                <a:spcPct val="0"/>
              </a:spcAft>
              <a:buClr>
                <a:srgbClr val="000000"/>
              </a:buClr>
              <a:buFont typeface="Arial" charset="0"/>
              <a:defRPr sz="2100">
                <a:solidFill>
                  <a:srgbClr val="5F5F5F"/>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5F5F5F"/>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5F5F5F"/>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5F5F5F"/>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5F5F5F"/>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marL="285750" marR="0" lvl="1" indent="-285750"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E5DBBE"/>
                </a:solidFill>
                <a:effectLst/>
                <a:uLnTx/>
                <a:uFillTx/>
                <a:latin typeface="Oracle Sans"/>
                <a:ea typeface="+mn-ea"/>
                <a:cs typeface="+mn-cs"/>
              </a:rPr>
              <a:t>Authorization specifies various actions an authenticated Principal can perform</a:t>
            </a:r>
          </a:p>
          <a:p>
            <a:pPr marL="285750" marR="0" lvl="1" indent="-285750"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E5DBBE"/>
                </a:solidFill>
                <a:effectLst/>
                <a:uLnTx/>
                <a:uFillTx/>
                <a:latin typeface="Oracle Sans"/>
                <a:ea typeface="+mn-ea"/>
                <a:cs typeface="+mn-cs"/>
              </a:rPr>
              <a:t>OCI Authorization - define specific privileges in policies and associating them with principals</a:t>
            </a:r>
          </a:p>
          <a:p>
            <a:pPr marL="285750" marR="0" lvl="1" indent="-285750"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E5DBBE"/>
                </a:solidFill>
                <a:effectLst/>
                <a:uLnTx/>
                <a:uFillTx/>
                <a:latin typeface="Oracle Sans"/>
                <a:ea typeface="+mn-ea"/>
                <a:cs typeface="+mn-cs"/>
              </a:rPr>
              <a:t>Supports security principle of least privilege; by default, users are not allowed to perform any actions (policies cannot be attached to users, but only groups)</a:t>
            </a:r>
          </a:p>
          <a:p>
            <a:pPr marL="285750" marR="0" lvl="1" indent="-285750"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E5DBBE"/>
                </a:solidFill>
                <a:effectLst/>
                <a:uLnTx/>
                <a:uFillTx/>
                <a:latin typeface="Oracle Sans"/>
                <a:ea typeface="+mn-ea"/>
                <a:cs typeface="+mn-cs"/>
              </a:rPr>
              <a:t>Policies are comprised of one or more statements which specify what groups can access what resources and at what level of access</a:t>
            </a:r>
          </a:p>
          <a:p>
            <a:pPr marL="285750" marR="0" lvl="1" indent="-285750"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E5DBBE"/>
                </a:solidFill>
                <a:effectLst/>
                <a:uLnTx/>
                <a:uFillTx/>
                <a:latin typeface="Oracle Sans"/>
                <a:ea typeface="+mn-ea"/>
                <a:cs typeface="+mn-cs"/>
              </a:rPr>
              <a:t>Policies are written in human-readable format:</a:t>
            </a:r>
          </a:p>
          <a:p>
            <a:pPr marL="738188" marR="0" lvl="2" indent="-452438"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E5DBBE"/>
                </a:solidFill>
                <a:effectLst/>
                <a:uLnTx/>
                <a:uFillTx/>
                <a:latin typeface="Oracle Sans"/>
                <a:ea typeface="+mn-ea"/>
                <a:cs typeface="+mn-cs"/>
              </a:rPr>
              <a:t>Allow group </a:t>
            </a:r>
            <a:r>
              <a:rPr kumimoji="0" lang="en-US" sz="1600" b="0" i="0" u="none" strike="noStrike" kern="0" cap="none" spc="0" normalizeH="0" baseline="0" noProof="0" dirty="0">
                <a:ln>
                  <a:noFill/>
                </a:ln>
                <a:solidFill>
                  <a:srgbClr val="FF9933"/>
                </a:solidFill>
                <a:effectLst/>
                <a:uLnTx/>
                <a:uFillTx/>
                <a:latin typeface="Oracle Sans"/>
                <a:ea typeface="+mn-ea"/>
                <a:cs typeface="+mn-cs"/>
              </a:rPr>
              <a:t>&lt;group_name&gt;</a:t>
            </a:r>
            <a:r>
              <a:rPr kumimoji="0" lang="en-US" sz="1600" b="0" i="0" u="none" strike="noStrike" kern="0" cap="none" spc="0" normalizeH="0" baseline="0" noProof="0" dirty="0">
                <a:ln>
                  <a:noFill/>
                </a:ln>
                <a:solidFill>
                  <a:srgbClr val="E5DBBE"/>
                </a:solidFill>
                <a:effectLst/>
                <a:uLnTx/>
                <a:uFillTx/>
                <a:latin typeface="Oracle Sans"/>
                <a:ea typeface="+mn-ea"/>
                <a:cs typeface="+mn-cs"/>
              </a:rPr>
              <a:t> to </a:t>
            </a:r>
            <a:r>
              <a:rPr kumimoji="0" lang="en-US" sz="1600" b="0" i="0" u="none" strike="noStrike" kern="0" cap="none" spc="0" normalizeH="0" baseline="0" noProof="0" dirty="0" smtClean="0">
                <a:ln>
                  <a:noFill/>
                </a:ln>
                <a:solidFill>
                  <a:srgbClr val="FF0000"/>
                </a:solidFill>
                <a:effectLst/>
                <a:uLnTx/>
                <a:uFillTx/>
                <a:latin typeface="Oracle Sans"/>
                <a:ea typeface="+mn-ea"/>
                <a:cs typeface="+mn-cs"/>
              </a:rPr>
              <a:t>&lt;</a:t>
            </a:r>
            <a:r>
              <a:rPr lang="en-US" sz="1600" kern="0" dirty="0" smtClean="0">
                <a:solidFill>
                  <a:srgbClr val="FF0000"/>
                </a:solidFill>
                <a:latin typeface="Oracle Sans"/>
              </a:rPr>
              <a:t>action</a:t>
            </a:r>
            <a:r>
              <a:rPr kumimoji="0" lang="en-US" sz="1600" b="0" i="0" u="none" strike="noStrike" kern="0" cap="none" spc="0" normalizeH="0" baseline="0" noProof="0" dirty="0" smtClean="0">
                <a:ln>
                  <a:noFill/>
                </a:ln>
                <a:solidFill>
                  <a:srgbClr val="FF0000"/>
                </a:solidFill>
                <a:effectLst/>
                <a:uLnTx/>
                <a:uFillTx/>
                <a:latin typeface="Oracle Sans"/>
                <a:ea typeface="+mn-ea"/>
                <a:cs typeface="+mn-cs"/>
              </a:rPr>
              <a:t>&gt;</a:t>
            </a:r>
            <a:r>
              <a:rPr kumimoji="0" lang="en-US" sz="1600" b="0" i="0" u="none" strike="noStrike" kern="0" cap="none" spc="0" normalizeH="0" baseline="0" noProof="0" dirty="0" smtClean="0">
                <a:ln>
                  <a:noFill/>
                </a:ln>
                <a:solidFill>
                  <a:srgbClr val="5F5F5F"/>
                </a:solidFill>
                <a:effectLst/>
                <a:uLnTx/>
                <a:uFillTx/>
                <a:latin typeface="Oracle Sans"/>
                <a:ea typeface="+mn-ea"/>
                <a:cs typeface="+mn-cs"/>
              </a:rPr>
              <a:t> </a:t>
            </a:r>
            <a:r>
              <a:rPr kumimoji="0" lang="en-US" sz="1600" b="0" i="0" u="none" strike="noStrike" kern="0" cap="none" spc="0" normalizeH="0" baseline="0" noProof="0" dirty="0">
                <a:ln>
                  <a:noFill/>
                </a:ln>
                <a:solidFill>
                  <a:srgbClr val="FF0000"/>
                </a:solidFill>
                <a:effectLst/>
                <a:uLnTx/>
                <a:uFillTx/>
                <a:latin typeface="Oracle Sans"/>
                <a:ea typeface="+mn-ea"/>
                <a:cs typeface="+mn-cs"/>
              </a:rPr>
              <a:t>&lt;resource-type</a:t>
            </a:r>
            <a:r>
              <a:rPr kumimoji="0" lang="en-US" sz="1600" b="0" i="0" u="none" strike="noStrike" kern="0" cap="none" spc="0" normalizeH="0" baseline="0" noProof="0" dirty="0">
                <a:ln>
                  <a:noFill/>
                </a:ln>
                <a:solidFill>
                  <a:srgbClr val="5F5F5F"/>
                </a:solidFill>
                <a:effectLst/>
                <a:uLnTx/>
                <a:uFillTx/>
                <a:latin typeface="Oracle Sans"/>
                <a:ea typeface="+mn-ea"/>
                <a:cs typeface="+mn-cs"/>
              </a:rPr>
              <a:t>&gt; </a:t>
            </a:r>
            <a:r>
              <a:rPr kumimoji="0" lang="en-US" sz="1600" b="0" i="0" u="none" strike="noStrike" kern="0" cap="none" spc="0" normalizeH="0" baseline="0" noProof="0" dirty="0">
                <a:ln>
                  <a:noFill/>
                </a:ln>
                <a:solidFill>
                  <a:srgbClr val="E5DBBE"/>
                </a:solidFill>
                <a:effectLst/>
                <a:uLnTx/>
                <a:uFillTx/>
                <a:latin typeface="Oracle Sans"/>
                <a:ea typeface="+mn-ea"/>
                <a:cs typeface="+mn-cs"/>
              </a:rPr>
              <a:t>in tenancy </a:t>
            </a:r>
          </a:p>
          <a:p>
            <a:pPr marL="738188" marR="0" lvl="2" indent="-452438"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E5DBBE"/>
                </a:solidFill>
                <a:effectLst/>
                <a:uLnTx/>
                <a:uFillTx/>
                <a:latin typeface="Oracle Sans"/>
                <a:ea typeface="+mn-ea"/>
                <a:cs typeface="+mn-cs"/>
              </a:rPr>
              <a:t>Allow group </a:t>
            </a:r>
            <a:r>
              <a:rPr kumimoji="0" lang="en-US" sz="1600" b="0" i="0" u="none" strike="noStrike" kern="0" cap="none" spc="0" normalizeH="0" baseline="0" noProof="0" dirty="0">
                <a:ln>
                  <a:noFill/>
                </a:ln>
                <a:solidFill>
                  <a:srgbClr val="FF9933"/>
                </a:solidFill>
                <a:effectLst/>
                <a:uLnTx/>
                <a:uFillTx/>
                <a:latin typeface="Oracle Sans"/>
                <a:ea typeface="+mn-ea"/>
                <a:cs typeface="+mn-cs"/>
              </a:rPr>
              <a:t>&lt;group_name&gt;</a:t>
            </a:r>
            <a:r>
              <a:rPr kumimoji="0" lang="en-US" sz="1600" b="0" i="0" u="none" strike="noStrike" kern="0" cap="none" spc="0" normalizeH="0" baseline="0" noProof="0" dirty="0">
                <a:ln>
                  <a:noFill/>
                </a:ln>
                <a:solidFill>
                  <a:srgbClr val="E5DBBE"/>
                </a:solidFill>
                <a:effectLst/>
                <a:uLnTx/>
                <a:uFillTx/>
                <a:latin typeface="Oracle Sans"/>
                <a:ea typeface="+mn-ea"/>
                <a:cs typeface="+mn-cs"/>
              </a:rPr>
              <a:t> to </a:t>
            </a:r>
            <a:r>
              <a:rPr kumimoji="0" lang="en-US" sz="1600" b="0" i="0" u="none" strike="noStrike" kern="0" cap="none" spc="0" normalizeH="0" baseline="0" noProof="0" dirty="0" smtClean="0">
                <a:ln>
                  <a:noFill/>
                </a:ln>
                <a:solidFill>
                  <a:srgbClr val="FF0000"/>
                </a:solidFill>
                <a:effectLst/>
                <a:uLnTx/>
                <a:uFillTx/>
                <a:latin typeface="Oracle Sans"/>
                <a:ea typeface="+mn-ea"/>
                <a:cs typeface="+mn-cs"/>
              </a:rPr>
              <a:t>&lt;</a:t>
            </a:r>
            <a:r>
              <a:rPr lang="en-US" sz="1600" kern="0" dirty="0" smtClean="0">
                <a:solidFill>
                  <a:srgbClr val="FF0000"/>
                </a:solidFill>
                <a:latin typeface="Oracle Sans"/>
              </a:rPr>
              <a:t>action</a:t>
            </a:r>
            <a:r>
              <a:rPr kumimoji="0" lang="en-US" sz="1600" b="0" i="0" u="none" strike="noStrike" kern="0" cap="none" spc="0" normalizeH="0" baseline="0" noProof="0" dirty="0" smtClean="0">
                <a:ln>
                  <a:noFill/>
                </a:ln>
                <a:solidFill>
                  <a:srgbClr val="FF0000"/>
                </a:solidFill>
                <a:effectLst/>
                <a:uLnTx/>
                <a:uFillTx/>
                <a:latin typeface="Oracle Sans"/>
                <a:ea typeface="+mn-ea"/>
                <a:cs typeface="+mn-cs"/>
              </a:rPr>
              <a:t>&gt; </a:t>
            </a:r>
            <a:r>
              <a:rPr kumimoji="0" lang="en-US" sz="1600" b="0" i="0" u="none" strike="noStrike" kern="0" cap="none" spc="0" normalizeH="0" baseline="0" noProof="0" dirty="0">
                <a:ln>
                  <a:noFill/>
                </a:ln>
                <a:solidFill>
                  <a:srgbClr val="FF0000"/>
                </a:solidFill>
                <a:effectLst/>
                <a:uLnTx/>
                <a:uFillTx/>
                <a:latin typeface="Oracle Sans"/>
                <a:ea typeface="+mn-ea"/>
                <a:cs typeface="+mn-cs"/>
              </a:rPr>
              <a:t>&lt;resource-type&gt;</a:t>
            </a:r>
            <a:r>
              <a:rPr kumimoji="0" lang="en-US" sz="1600" b="0" i="0" u="none" strike="noStrike" kern="0" cap="none" spc="0" normalizeH="0" baseline="0" noProof="0" dirty="0">
                <a:ln>
                  <a:noFill/>
                </a:ln>
                <a:solidFill>
                  <a:srgbClr val="5F5F5F"/>
                </a:solidFill>
                <a:effectLst/>
                <a:uLnTx/>
                <a:uFillTx/>
                <a:latin typeface="Oracle Sans"/>
                <a:ea typeface="+mn-ea"/>
                <a:cs typeface="+mn-cs"/>
              </a:rPr>
              <a:t> </a:t>
            </a:r>
            <a:r>
              <a:rPr kumimoji="0" lang="en-US" sz="1600" b="0" i="0" u="none" strike="noStrike" kern="0" cap="none" spc="0" normalizeH="0" baseline="0" noProof="0" dirty="0">
                <a:ln>
                  <a:noFill/>
                </a:ln>
                <a:solidFill>
                  <a:srgbClr val="E5DBBE"/>
                </a:solidFill>
                <a:effectLst/>
                <a:uLnTx/>
                <a:uFillTx/>
                <a:latin typeface="Oracle Sans"/>
                <a:ea typeface="+mn-ea"/>
                <a:cs typeface="+mn-cs"/>
              </a:rPr>
              <a:t>in compartment </a:t>
            </a:r>
            <a:r>
              <a:rPr kumimoji="0" lang="en-US" sz="1600" b="0" i="0" u="none" strike="noStrike" kern="0" cap="none" spc="0" normalizeH="0" baseline="0" noProof="0" dirty="0">
                <a:ln>
                  <a:noFill/>
                </a:ln>
                <a:solidFill>
                  <a:srgbClr val="C00000"/>
                </a:solidFill>
                <a:effectLst/>
                <a:uLnTx/>
                <a:uFillTx/>
                <a:latin typeface="Oracle Sans"/>
                <a:ea typeface="+mn-ea"/>
                <a:cs typeface="+mn-cs"/>
              </a:rPr>
              <a:t>&lt;compartment_name&gt;</a:t>
            </a:r>
            <a:r>
              <a:rPr kumimoji="0" lang="en-US" sz="1600" b="0" i="0" u="none" strike="noStrike" kern="0" cap="none" spc="0" normalizeH="0" baseline="0" noProof="0" dirty="0">
                <a:ln>
                  <a:noFill/>
                </a:ln>
                <a:solidFill>
                  <a:srgbClr val="E5DBBE"/>
                </a:solidFill>
                <a:effectLst/>
                <a:uLnTx/>
                <a:uFillTx/>
                <a:latin typeface="Oracle Sans"/>
                <a:ea typeface="+mn-ea"/>
                <a:cs typeface="+mn-cs"/>
              </a:rPr>
              <a:t> [where </a:t>
            </a:r>
            <a:r>
              <a:rPr kumimoji="0" lang="en-US" sz="1600" b="0" i="0" u="none" strike="noStrike" kern="0" cap="none" spc="0" normalizeH="0" baseline="0" noProof="0" dirty="0">
                <a:ln>
                  <a:noFill/>
                </a:ln>
                <a:solidFill>
                  <a:srgbClr val="FF0000"/>
                </a:solidFill>
                <a:effectLst/>
                <a:uLnTx/>
                <a:uFillTx/>
                <a:latin typeface="Oracle Sans"/>
                <a:ea typeface="+mn-ea"/>
                <a:cs typeface="+mn-cs"/>
              </a:rPr>
              <a:t>&lt;conditions&gt;</a:t>
            </a:r>
            <a:r>
              <a:rPr kumimoji="0" lang="en-US" sz="1600" b="0" i="0" u="none" strike="noStrike" kern="0" cap="none" spc="0" normalizeH="0" baseline="0" noProof="0" dirty="0">
                <a:ln>
                  <a:noFill/>
                </a:ln>
                <a:solidFill>
                  <a:srgbClr val="E5DBBE"/>
                </a:solidFill>
                <a:effectLst/>
                <a:uLnTx/>
                <a:uFillTx/>
                <a:latin typeface="Oracle Sans"/>
                <a:ea typeface="+mn-ea"/>
                <a:cs typeface="+mn-cs"/>
              </a:rPr>
              <a:t>]</a:t>
            </a:r>
          </a:p>
          <a:p>
            <a:pPr marL="285750" marR="0" lvl="1" indent="-285750"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r>
              <a:rPr kumimoji="0" lang="en-US" sz="1800" b="0" i="0" u="none" strike="noStrike" kern="0" cap="none" spc="0" normalizeH="0" baseline="0" noProof="0" dirty="0" smtClean="0">
                <a:ln>
                  <a:noFill/>
                </a:ln>
                <a:solidFill>
                  <a:srgbClr val="E5DBBE"/>
                </a:solidFill>
                <a:effectLst/>
                <a:uLnTx/>
                <a:uFillTx/>
                <a:latin typeface="Oracle Sans"/>
                <a:ea typeface="+mn-ea"/>
                <a:cs typeface="+mn-cs"/>
              </a:rPr>
              <a:t>Policy </a:t>
            </a:r>
            <a:r>
              <a:rPr kumimoji="0" lang="en-US" sz="1800" b="0" i="0" u="none" strike="noStrike" kern="0" cap="none" spc="0" normalizeH="0" baseline="0" noProof="0" dirty="0">
                <a:ln>
                  <a:noFill/>
                </a:ln>
                <a:solidFill>
                  <a:srgbClr val="E5DBBE"/>
                </a:solidFill>
                <a:effectLst/>
                <a:uLnTx/>
                <a:uFillTx/>
                <a:latin typeface="Oracle Sans"/>
                <a:ea typeface="+mn-ea"/>
                <a:cs typeface="+mn-cs"/>
              </a:rPr>
              <a:t>Attachment: Policies can be attached to a compartment or the tenancy. Where you attach it controls who can then modify it or delete it</a:t>
            </a:r>
          </a:p>
          <a:p>
            <a:pPr marL="738188" marR="0" lvl="2" indent="-452438"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endParaRPr kumimoji="0" lang="en-US" sz="1600" b="0" i="0" u="none" strike="noStrike" kern="0" cap="none" spc="0" normalizeH="0" baseline="0" noProof="0" dirty="0">
              <a:ln>
                <a:noFill/>
              </a:ln>
              <a:solidFill>
                <a:srgbClr val="5F5F5F"/>
              </a:solidFill>
              <a:effectLst/>
              <a:uLnTx/>
              <a:uFillTx/>
              <a:latin typeface="Oracle Sans"/>
              <a:ea typeface="+mn-ea"/>
              <a:cs typeface="+mn-cs"/>
            </a:endParaRPr>
          </a:p>
        </p:txBody>
      </p:sp>
      <p:sp>
        <p:nvSpPr>
          <p:cNvPr id="3" name="Title 1"/>
          <p:cNvSpPr txBox="1">
            <a:spLocks/>
          </p:cNvSpPr>
          <p:nvPr/>
        </p:nvSpPr>
        <p:spPr>
          <a:xfrm>
            <a:off x="533401" y="455168"/>
            <a:ext cx="10944549" cy="533400"/>
          </a:xfrm>
          <a:prstGeom prst="rect">
            <a:avLst/>
          </a:prstGeom>
        </p:spPr>
        <p:txBody>
          <a:bodyPr anchor="ctr"/>
          <a:lstStyle>
            <a:lvl1pPr algn="l" defTabSz="304747" rtl="0" eaLnBrk="1" fontAlgn="base" hangingPunct="1">
              <a:spcBef>
                <a:spcPct val="20000"/>
              </a:spcBef>
              <a:spcAft>
                <a:spcPct val="0"/>
              </a:spcAft>
              <a:buClr>
                <a:srgbClr val="000000"/>
              </a:buClr>
              <a:buFont typeface="Arial" charset="0"/>
              <a:defRPr sz="2800">
                <a:solidFill>
                  <a:srgbClr val="5F5F5F"/>
                </a:solidFill>
                <a:latin typeface="+mj-lt"/>
                <a:ea typeface="+mj-ea"/>
                <a:cs typeface="+mj-cs"/>
              </a:defRPr>
            </a:lvl1pPr>
            <a:lvl2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2pPr>
            <a:lvl3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3pPr>
            <a:lvl4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4pPr>
            <a:lvl5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5pPr>
            <a:lvl6pPr marL="60949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6pPr>
            <a:lvl7pPr marL="1218987"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7pPr>
            <a:lvl8pPr marL="1828480"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8pPr>
            <a:lvl9pPr marL="243797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9pPr>
          </a:lstStyle>
          <a:p>
            <a:pPr marL="0" marR="0" lvl="0" indent="0" algn="l" defTabSz="304747" rtl="0" eaLnBrk="1" fontAlgn="base" latinLnBrk="0" hangingPunct="1">
              <a:lnSpc>
                <a:spcPct val="100000"/>
              </a:lnSpc>
              <a:spcBef>
                <a:spcPct val="20000"/>
              </a:spcBef>
              <a:spcAft>
                <a:spcPct val="0"/>
              </a:spcAft>
              <a:buClr>
                <a:srgbClr val="000000"/>
              </a:buClr>
              <a:buSzTx/>
              <a:buFont typeface="Arial" charset="0"/>
              <a:buNone/>
              <a:tabLst/>
              <a:defRPr/>
            </a:pPr>
            <a:r>
              <a:rPr kumimoji="0" lang="en-US" sz="4400" b="1" i="0" u="none" strike="noStrike" kern="0" cap="none" spc="0" normalizeH="0" baseline="0" noProof="0" dirty="0">
                <a:ln>
                  <a:noFill/>
                </a:ln>
                <a:solidFill>
                  <a:srgbClr val="FFC000"/>
                </a:solidFill>
                <a:effectLst/>
                <a:uLnTx/>
                <a:uFillTx/>
                <a:latin typeface="Segoe UI" panose="020B0502040204020203" pitchFamily="34" charset="0"/>
                <a:cs typeface="Segoe UI" panose="020B0502040204020203" pitchFamily="34" charset="0"/>
              </a:rPr>
              <a:t>Authorization</a:t>
            </a:r>
          </a:p>
        </p:txBody>
      </p:sp>
    </p:spTree>
    <p:extLst>
      <p:ext uri="{BB962C8B-B14F-4D97-AF65-F5344CB8AC3E}">
        <p14:creationId xmlns:p14="http://schemas.microsoft.com/office/powerpoint/2010/main" val="332678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3482522" y="2958731"/>
            <a:ext cx="5652000" cy="701731"/>
          </a:xfrm>
        </p:spPr>
        <p:txBody>
          <a:bodyPr/>
          <a:lstStyle/>
          <a:p>
            <a:r>
              <a:rPr lang="en-US" altLang="en-US" sz="4800" dirty="0" smtClean="0">
                <a:solidFill>
                  <a:srgbClr val="FACD62"/>
                </a:solidFill>
                <a:latin typeface="Segoe UI Black" panose="020B0A02040204020203" pitchFamily="34" charset="0"/>
                <a:ea typeface="Segoe UI Black" panose="020B0A02040204020203" pitchFamily="34" charset="0"/>
              </a:rPr>
              <a:t>IAM Policies</a:t>
            </a:r>
            <a:endParaRPr lang="en-US" altLang="en-US" sz="4800" dirty="0">
              <a:solidFill>
                <a:srgbClr val="FACD62"/>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357495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3401" y="405064"/>
            <a:ext cx="10944549" cy="533400"/>
          </a:xfrm>
          <a:prstGeom prst="rect">
            <a:avLst/>
          </a:prstGeom>
        </p:spPr>
        <p:txBody>
          <a:bodyPr anchor="ctr"/>
          <a:lstStyle>
            <a:lvl1pPr algn="l" defTabSz="304747" rtl="0" eaLnBrk="1" fontAlgn="base" hangingPunct="1">
              <a:spcBef>
                <a:spcPct val="20000"/>
              </a:spcBef>
              <a:spcAft>
                <a:spcPct val="0"/>
              </a:spcAft>
              <a:buClr>
                <a:srgbClr val="000000"/>
              </a:buClr>
              <a:buFont typeface="Arial" charset="0"/>
              <a:defRPr sz="2800">
                <a:solidFill>
                  <a:srgbClr val="5F5F5F"/>
                </a:solidFill>
                <a:latin typeface="+mj-lt"/>
                <a:ea typeface="+mj-ea"/>
                <a:cs typeface="+mj-cs"/>
              </a:defRPr>
            </a:lvl1pPr>
            <a:lvl2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2pPr>
            <a:lvl3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3pPr>
            <a:lvl4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4pPr>
            <a:lvl5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5pPr>
            <a:lvl6pPr marL="60949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6pPr>
            <a:lvl7pPr marL="1218987"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7pPr>
            <a:lvl8pPr marL="1828480"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8pPr>
            <a:lvl9pPr marL="243797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9pPr>
          </a:lstStyle>
          <a:p>
            <a:pPr marL="0" marR="0" lvl="0" indent="0" algn="l" defTabSz="304747" rtl="0" eaLnBrk="1" fontAlgn="base" latinLnBrk="0" hangingPunct="1">
              <a:lnSpc>
                <a:spcPct val="100000"/>
              </a:lnSpc>
              <a:spcBef>
                <a:spcPct val="20000"/>
              </a:spcBef>
              <a:spcAft>
                <a:spcPct val="0"/>
              </a:spcAft>
              <a:buClr>
                <a:srgbClr val="000000"/>
              </a:buClr>
              <a:buSzTx/>
              <a:buFont typeface="Arial" charset="0"/>
              <a:buNone/>
              <a:tabLst/>
              <a:defRPr/>
            </a:pPr>
            <a:r>
              <a:rPr kumimoji="0" lang="en-US" sz="4400" b="1" i="0" u="none" strike="noStrike" kern="0" cap="none" spc="0" normalizeH="0" baseline="0" noProof="0" dirty="0">
                <a:ln>
                  <a:noFill/>
                </a:ln>
                <a:solidFill>
                  <a:srgbClr val="FACD62"/>
                </a:solidFill>
                <a:effectLst/>
                <a:uLnTx/>
                <a:uFillTx/>
                <a:latin typeface="Segoe UI" panose="020B0502040204020203" pitchFamily="34" charset="0"/>
                <a:cs typeface="Segoe UI" panose="020B0502040204020203" pitchFamily="34" charset="0"/>
              </a:rPr>
              <a:t>Policy Syntax</a:t>
            </a:r>
          </a:p>
        </p:txBody>
      </p:sp>
      <p:sp>
        <p:nvSpPr>
          <p:cNvPr id="3" name="Rectangle 2"/>
          <p:cNvSpPr/>
          <p:nvPr/>
        </p:nvSpPr>
        <p:spPr>
          <a:xfrm>
            <a:off x="838200" y="1074405"/>
            <a:ext cx="10527102" cy="400110"/>
          </a:xfrm>
          <a:prstGeom prst="rect">
            <a:avLst/>
          </a:prstGeom>
          <a:ln>
            <a:noFill/>
          </a:ln>
        </p:spPr>
        <p:txBody>
          <a:bodyPr wrap="square">
            <a:spAutoFit/>
          </a:bodyPr>
          <a:lstStyle/>
          <a:p>
            <a:pPr marL="914400" marR="0" lvl="2" indent="-396875" algn="l" defTabSz="914400" rtl="0" eaLnBrk="0" fontAlgn="base" latinLnBrk="0" hangingPunct="0">
              <a:lnSpc>
                <a:spcPct val="100000"/>
              </a:lnSpc>
              <a:spcBef>
                <a:spcPts val="600"/>
              </a:spcBef>
              <a:spcAft>
                <a:spcPct val="0"/>
              </a:spcAft>
              <a:buClrTx/>
              <a:buSzTx/>
              <a:buFontTx/>
              <a:buNone/>
              <a:tabLst/>
              <a:defRPr/>
            </a:pPr>
            <a:r>
              <a:rPr lang="en-US" sz="2000" kern="0" dirty="0">
                <a:solidFill>
                  <a:srgbClr val="E5DBBE"/>
                </a:solidFill>
              </a:rPr>
              <a:t>a</a:t>
            </a:r>
            <a:r>
              <a:rPr kumimoji="0" lang="en-US" sz="2000" b="0" i="0" u="none" strike="noStrike" kern="0" cap="none" spc="0" normalizeH="0" baseline="0" noProof="0" dirty="0" err="1" smtClean="0">
                <a:ln>
                  <a:noFill/>
                </a:ln>
                <a:solidFill>
                  <a:srgbClr val="E5DBBE"/>
                </a:solidFill>
                <a:effectLst/>
                <a:uLnTx/>
                <a:uFillTx/>
                <a:latin typeface="Oracle Sans" panose="020B0503020204020204" pitchFamily="34" charset="0"/>
                <a:ea typeface="+mn-ea"/>
                <a:cs typeface="+mn-cs"/>
              </a:rPr>
              <a:t>llow</a:t>
            </a:r>
            <a:r>
              <a:rPr kumimoji="0" lang="en-US" sz="2000" b="0" i="0" u="none" strike="noStrike" kern="0" cap="none" spc="0" normalizeH="0" baseline="0" noProof="0" dirty="0" smtClean="0">
                <a:ln>
                  <a:noFill/>
                </a:ln>
                <a:solidFill>
                  <a:srgbClr val="E5DBBE"/>
                </a:solidFill>
                <a:effectLst/>
                <a:uLnTx/>
                <a:uFillTx/>
                <a:latin typeface="Oracle Sans" panose="020B0503020204020204" pitchFamily="34" charset="0"/>
                <a:ea typeface="+mn-ea"/>
                <a:cs typeface="+mn-cs"/>
              </a:rPr>
              <a:t> </a:t>
            </a:r>
            <a:r>
              <a:rPr kumimoji="0" lang="en-US" sz="2000" b="1" i="0" u="none" strike="noStrike" kern="0" cap="none" spc="0" normalizeH="0" baseline="0" noProof="0" dirty="0" smtClean="0">
                <a:ln>
                  <a:noFill/>
                </a:ln>
                <a:solidFill>
                  <a:srgbClr val="FF0000"/>
                </a:solidFill>
                <a:effectLst/>
                <a:uLnTx/>
                <a:uFillTx/>
                <a:latin typeface="Oracle Sans" panose="020B0503020204020204" pitchFamily="34" charset="0"/>
                <a:ea typeface="+mn-ea"/>
                <a:cs typeface="+mn-cs"/>
              </a:rPr>
              <a:t>&lt;subject&gt;</a:t>
            </a:r>
            <a:r>
              <a:rPr kumimoji="0" lang="en-US" sz="2000" b="0" i="0" u="none" strike="noStrike" kern="0" cap="none" spc="0" normalizeH="0" baseline="0" noProof="0" dirty="0" smtClean="0">
                <a:ln>
                  <a:noFill/>
                </a:ln>
                <a:solidFill>
                  <a:srgbClr val="FF0000"/>
                </a:solidFill>
                <a:effectLst/>
                <a:uLnTx/>
                <a:uFillTx/>
                <a:latin typeface="Oracle Sans" panose="020B0503020204020204" pitchFamily="34" charset="0"/>
                <a:ea typeface="+mn-ea"/>
                <a:cs typeface="+mn-cs"/>
              </a:rPr>
              <a:t> </a:t>
            </a:r>
            <a:r>
              <a:rPr kumimoji="0" lang="en-US" sz="2000" b="0" i="0" u="none" strike="noStrike" kern="0" cap="none" spc="0" normalizeH="0" baseline="0" noProof="0" dirty="0" smtClean="0">
                <a:ln>
                  <a:noFill/>
                </a:ln>
                <a:solidFill>
                  <a:srgbClr val="E5DBBE"/>
                </a:solidFill>
                <a:effectLst/>
                <a:uLnTx/>
                <a:uFillTx/>
                <a:latin typeface="Oracle Sans" panose="020B0503020204020204" pitchFamily="34" charset="0"/>
                <a:ea typeface="+mn-ea"/>
                <a:cs typeface="+mn-cs"/>
              </a:rPr>
              <a:t>to </a:t>
            </a:r>
            <a:r>
              <a:rPr kumimoji="0" lang="en-US" sz="2000" b="1" i="0" u="none" strike="noStrike" kern="0" cap="none" spc="0" normalizeH="0" baseline="0" noProof="0" dirty="0" smtClean="0">
                <a:ln>
                  <a:noFill/>
                </a:ln>
                <a:solidFill>
                  <a:srgbClr val="92D050"/>
                </a:solidFill>
                <a:effectLst/>
                <a:uLnTx/>
                <a:uFillTx/>
                <a:latin typeface="Oracle Sans" panose="020B0503020204020204" pitchFamily="34" charset="0"/>
                <a:ea typeface="+mn-ea"/>
                <a:cs typeface="+mn-cs"/>
              </a:rPr>
              <a:t>&lt;</a:t>
            </a:r>
            <a:r>
              <a:rPr lang="en-US" sz="2000" b="1" kern="0" dirty="0" smtClean="0">
                <a:solidFill>
                  <a:srgbClr val="92D050"/>
                </a:solidFill>
              </a:rPr>
              <a:t>actions</a:t>
            </a:r>
            <a:r>
              <a:rPr kumimoji="0" lang="en-US" sz="2000" b="1" i="0" u="none" strike="noStrike" kern="0" cap="none" spc="0" normalizeH="0" baseline="0" noProof="0" dirty="0" smtClean="0">
                <a:ln>
                  <a:noFill/>
                </a:ln>
                <a:solidFill>
                  <a:srgbClr val="92D050"/>
                </a:solidFill>
                <a:effectLst/>
                <a:uLnTx/>
                <a:uFillTx/>
                <a:latin typeface="Oracle Sans" panose="020B0503020204020204" pitchFamily="34" charset="0"/>
                <a:ea typeface="+mn-ea"/>
                <a:cs typeface="+mn-cs"/>
              </a:rPr>
              <a:t>&gt; </a:t>
            </a:r>
            <a:r>
              <a:rPr kumimoji="0" lang="en-US" sz="2000" b="1" i="0" u="none" strike="noStrike" kern="0" cap="none" spc="0" normalizeH="0" baseline="0" noProof="0" dirty="0">
                <a:ln>
                  <a:noFill/>
                </a:ln>
                <a:solidFill>
                  <a:srgbClr val="0070C0"/>
                </a:solidFill>
                <a:effectLst/>
                <a:uLnTx/>
                <a:uFillTx/>
                <a:latin typeface="Oracle Sans" panose="020B0503020204020204" pitchFamily="34" charset="0"/>
                <a:ea typeface="+mn-ea"/>
                <a:cs typeface="+mn-cs"/>
              </a:rPr>
              <a:t>&lt;resource-type&gt;</a:t>
            </a:r>
            <a:r>
              <a:rPr kumimoji="0" lang="en-US" sz="2000" b="0" i="0" u="none" strike="noStrike" kern="0" cap="none" spc="0" normalizeH="0" baseline="0" noProof="0" dirty="0">
                <a:ln>
                  <a:noFill/>
                </a:ln>
                <a:solidFill>
                  <a:srgbClr val="0070C0"/>
                </a:solidFill>
                <a:effectLst/>
                <a:uLnTx/>
                <a:uFillTx/>
                <a:latin typeface="Oracle Sans" panose="020B0503020204020204" pitchFamily="34" charset="0"/>
                <a:ea typeface="+mn-ea"/>
                <a:cs typeface="+mn-cs"/>
              </a:rPr>
              <a:t> </a:t>
            </a:r>
            <a:r>
              <a:rPr kumimoji="0" lang="en-US" sz="2000" b="0" i="0" u="none" strike="noStrike" kern="0" cap="none" spc="0" normalizeH="0" baseline="0" noProof="0" dirty="0">
                <a:ln>
                  <a:noFill/>
                </a:ln>
                <a:solidFill>
                  <a:srgbClr val="E5DBBE"/>
                </a:solidFill>
                <a:effectLst/>
                <a:uLnTx/>
                <a:uFillTx/>
                <a:latin typeface="Oracle Sans" panose="020B0503020204020204" pitchFamily="34" charset="0"/>
                <a:ea typeface="+mn-ea"/>
                <a:cs typeface="+mn-cs"/>
              </a:rPr>
              <a:t>in</a:t>
            </a:r>
            <a:r>
              <a:rPr kumimoji="0" lang="en-US" sz="2000" b="0" i="0" u="none" strike="noStrike" kern="0" cap="none" spc="0" normalizeH="0" baseline="0" noProof="0" dirty="0">
                <a:ln>
                  <a:noFill/>
                </a:ln>
                <a:solidFill>
                  <a:srgbClr val="4E3629"/>
                </a:solidFill>
                <a:effectLst/>
                <a:uLnTx/>
                <a:uFillTx/>
                <a:latin typeface="Oracle Sans" panose="020B0503020204020204" pitchFamily="34" charset="0"/>
                <a:ea typeface="+mn-ea"/>
                <a:cs typeface="+mn-cs"/>
              </a:rPr>
              <a:t> </a:t>
            </a:r>
            <a:r>
              <a:rPr kumimoji="0" lang="en-US" sz="2000" b="1" i="0" u="none" strike="noStrike" kern="0" cap="none" spc="0" normalizeH="0" baseline="0" noProof="0" dirty="0" smtClean="0">
                <a:ln>
                  <a:noFill/>
                </a:ln>
                <a:solidFill>
                  <a:srgbClr val="7030A0"/>
                </a:solidFill>
                <a:effectLst/>
                <a:uLnTx/>
                <a:uFillTx/>
                <a:latin typeface="Oracle Sans" panose="020B0503020204020204" pitchFamily="34" charset="0"/>
                <a:ea typeface="+mn-ea"/>
                <a:cs typeface="+mn-cs"/>
              </a:rPr>
              <a:t>&lt;</a:t>
            </a:r>
            <a:r>
              <a:rPr lang="en-US" sz="2000" b="1" kern="0" dirty="0" smtClean="0">
                <a:solidFill>
                  <a:srgbClr val="7030A0"/>
                </a:solidFill>
              </a:rPr>
              <a:t>placement</a:t>
            </a:r>
            <a:r>
              <a:rPr kumimoji="0" lang="en-US" sz="2000" b="1" i="0" u="none" strike="noStrike" kern="0" cap="none" spc="0" normalizeH="0" baseline="0" noProof="0" dirty="0" smtClean="0">
                <a:ln>
                  <a:noFill/>
                </a:ln>
                <a:solidFill>
                  <a:srgbClr val="7030A0"/>
                </a:solidFill>
                <a:effectLst/>
                <a:uLnTx/>
                <a:uFillTx/>
                <a:latin typeface="Oracle Sans" panose="020B0503020204020204" pitchFamily="34" charset="0"/>
                <a:ea typeface="+mn-ea"/>
                <a:cs typeface="+mn-cs"/>
              </a:rPr>
              <a:t>&gt; </a:t>
            </a:r>
            <a:r>
              <a:rPr kumimoji="0" lang="en-US" sz="2000" b="0" i="0" u="none" strike="noStrike" kern="0" cap="none" spc="0" normalizeH="0" baseline="0" noProof="0" dirty="0">
                <a:ln>
                  <a:noFill/>
                </a:ln>
                <a:solidFill>
                  <a:srgbClr val="E5DBBE"/>
                </a:solidFill>
                <a:effectLst/>
                <a:uLnTx/>
                <a:uFillTx/>
                <a:latin typeface="Oracle Sans" panose="020B0503020204020204" pitchFamily="34" charset="0"/>
                <a:ea typeface="+mn-ea"/>
                <a:cs typeface="+mn-cs"/>
              </a:rPr>
              <a:t>where</a:t>
            </a:r>
            <a:r>
              <a:rPr kumimoji="0" lang="en-US" sz="2000" b="0" i="0" u="none" strike="noStrike" kern="0" cap="none" spc="0" normalizeH="0" baseline="0" noProof="0" dirty="0">
                <a:ln>
                  <a:noFill/>
                </a:ln>
                <a:solidFill>
                  <a:srgbClr val="4E3629"/>
                </a:solidFill>
                <a:effectLst/>
                <a:uLnTx/>
                <a:uFillTx/>
                <a:latin typeface="Oracle Sans" panose="020B0503020204020204" pitchFamily="34" charset="0"/>
                <a:ea typeface="+mn-ea"/>
                <a:cs typeface="+mn-cs"/>
              </a:rPr>
              <a:t> </a:t>
            </a:r>
            <a:r>
              <a:rPr kumimoji="0" lang="en-US" sz="2000" b="0" i="0" u="none" strike="noStrike" kern="0" cap="none" spc="0" normalizeH="0" baseline="0" noProof="0" dirty="0">
                <a:ln>
                  <a:noFill/>
                </a:ln>
                <a:solidFill>
                  <a:srgbClr val="996633"/>
                </a:solidFill>
                <a:effectLst/>
                <a:uLnTx/>
                <a:uFillTx/>
                <a:latin typeface="Oracle Sans" panose="020B0503020204020204" pitchFamily="34" charset="0"/>
                <a:ea typeface="+mn-ea"/>
                <a:cs typeface="+mn-cs"/>
              </a:rPr>
              <a:t>&lt;conditions&gt;</a:t>
            </a:r>
          </a:p>
        </p:txBody>
      </p:sp>
      <p:sp>
        <p:nvSpPr>
          <p:cNvPr id="5" name="Right Brace 4"/>
          <p:cNvSpPr/>
          <p:nvPr/>
        </p:nvSpPr>
        <p:spPr bwMode="auto">
          <a:xfrm rot="16200000">
            <a:off x="2243930" y="-471638"/>
            <a:ext cx="533400" cy="4122739"/>
          </a:xfrm>
          <a:prstGeom prst="rightBrace">
            <a:avLst>
              <a:gd name="adj1" fmla="val 20242"/>
              <a:gd name="adj2" fmla="val 58351"/>
            </a:avLst>
          </a:prstGeom>
          <a:ln>
            <a:headEnd type="none" w="sm" len="sm"/>
            <a:tailEnd type="none" w="sm" len="sm"/>
          </a:ln>
        </p:spPr>
        <p:style>
          <a:lnRef idx="3">
            <a:schemeClr val="dk1"/>
          </a:lnRef>
          <a:fillRef idx="0">
            <a:schemeClr val="dk1"/>
          </a:fillRef>
          <a:effectRef idx="2">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lvl="0" indent="0" algn="ctr" defTabSz="228600" rtl="0" eaLnBrk="1" fontAlgn="base" latinLnBrk="0" hangingPunct="1">
              <a:lnSpc>
                <a:spcPct val="100000"/>
              </a:lnSpc>
              <a:spcBef>
                <a:spcPct val="20000"/>
              </a:spcBef>
              <a:spcAft>
                <a:spcPct val="0"/>
              </a:spcAft>
              <a:buClr>
                <a:srgbClr val="FF0000"/>
              </a:buClr>
              <a:buSzTx/>
              <a:buFontTx/>
              <a:buNone/>
              <a:tabLst/>
              <a:defRPr/>
            </a:pPr>
            <a:endParaRPr kumimoji="0" lang="en-US" sz="1800" b="0" i="0" u="none" strike="noStrike" kern="1200" cap="none" spc="0" normalizeH="0" baseline="0" noProof="0" dirty="0">
              <a:ln>
                <a:noFill/>
              </a:ln>
              <a:solidFill>
                <a:srgbClr val="4E3629"/>
              </a:solidFill>
              <a:effectLst/>
              <a:uLnTx/>
              <a:uFillTx/>
              <a:latin typeface="Arial" pitchFamily="34" charset="0"/>
              <a:ea typeface="+mn-ea"/>
              <a:cs typeface="+mn-cs"/>
            </a:endParaRPr>
          </a:p>
        </p:txBody>
      </p:sp>
      <p:sp>
        <p:nvSpPr>
          <p:cNvPr id="17" name="Rectangle 16"/>
          <p:cNvSpPr/>
          <p:nvPr/>
        </p:nvSpPr>
        <p:spPr bwMode="auto">
          <a:xfrm>
            <a:off x="419099" y="1905003"/>
            <a:ext cx="4152901" cy="3394584"/>
          </a:xfrm>
          <a:prstGeom prst="rect">
            <a:avLst/>
          </a:prstGeom>
          <a:noFill/>
          <a:ln w="28575" cap="flat" cmpd="sng" algn="ctr">
            <a:solidFill>
              <a:schemeClr val="accent6">
                <a:lumMod val="75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228600" rtl="0" eaLnBrk="1" fontAlgn="base" latinLnBrk="0" hangingPunct="1">
              <a:lnSpc>
                <a:spcPct val="100000"/>
              </a:lnSpc>
              <a:spcBef>
                <a:spcPct val="20000"/>
              </a:spcBef>
              <a:spcAft>
                <a:spcPct val="0"/>
              </a:spcAft>
              <a:buClr>
                <a:srgbClr val="FF0000"/>
              </a:buClr>
              <a:buSzTx/>
              <a:buFontTx/>
              <a:buNone/>
              <a:tabLst/>
              <a:defRPr/>
            </a:pPr>
            <a:endParaRPr lang="en-US">
              <a:solidFill>
                <a:schemeClr val="accent6">
                  <a:lumMod val="75000"/>
                </a:schemeClr>
              </a:solidFill>
            </a:endParaRPr>
          </a:p>
        </p:txBody>
      </p:sp>
      <p:graphicFrame>
        <p:nvGraphicFramePr>
          <p:cNvPr id="19" name="Table 18"/>
          <p:cNvGraphicFramePr>
            <a:graphicFrameLocks noGrp="1"/>
          </p:cNvGraphicFramePr>
          <p:nvPr>
            <p:extLst>
              <p:ext uri="{D42A27DB-BD31-4B8C-83A1-F6EECF244321}">
                <p14:modId xmlns:p14="http://schemas.microsoft.com/office/powerpoint/2010/main" val="2182190357"/>
              </p:ext>
            </p:extLst>
          </p:nvPr>
        </p:nvGraphicFramePr>
        <p:xfrm>
          <a:off x="419099" y="1905003"/>
          <a:ext cx="4152902" cy="3394584"/>
        </p:xfrm>
        <a:graphic>
          <a:graphicData uri="http://schemas.openxmlformats.org/drawingml/2006/table">
            <a:tbl>
              <a:tblPr firstRow="1" bandRow="1">
                <a:tableStyleId>{E8B1032C-EA38-4F05-BA0D-38AFFFC7BED3}</a:tableStyleId>
              </a:tblPr>
              <a:tblGrid>
                <a:gridCol w="2076451">
                  <a:extLst>
                    <a:ext uri="{9D8B030D-6E8A-4147-A177-3AD203B41FA5}">
                      <a16:colId xmlns:a16="http://schemas.microsoft.com/office/drawing/2014/main" val="3371765499"/>
                    </a:ext>
                  </a:extLst>
                </a:gridCol>
                <a:gridCol w="2076451">
                  <a:extLst>
                    <a:ext uri="{9D8B030D-6E8A-4147-A177-3AD203B41FA5}">
                      <a16:colId xmlns:a16="http://schemas.microsoft.com/office/drawing/2014/main" val="1468574738"/>
                    </a:ext>
                  </a:extLst>
                </a:gridCol>
              </a:tblGrid>
              <a:tr h="848646">
                <a:tc>
                  <a:txBody>
                    <a:bodyPr/>
                    <a:lstStyle/>
                    <a:p>
                      <a:pPr algn="ctr"/>
                      <a:r>
                        <a:rPr lang="pt-BR" sz="1600" dirty="0" smtClean="0">
                          <a:solidFill>
                            <a:srgbClr val="E5DBBE"/>
                          </a:solidFill>
                        </a:rPr>
                        <a:t>SUBJECT</a:t>
                      </a:r>
                      <a:endParaRPr lang="pt-BR" sz="1600" dirty="0">
                        <a:solidFill>
                          <a:srgbClr val="E5DBBE"/>
                        </a:solidFill>
                      </a:endParaRPr>
                    </a:p>
                  </a:txBody>
                  <a:tcPr anchor="ctr"/>
                </a:tc>
                <a:tc>
                  <a:txBody>
                    <a:bodyPr/>
                    <a:lstStyle/>
                    <a:p>
                      <a:pPr algn="ctr"/>
                      <a:r>
                        <a:rPr lang="pt-BR" sz="1600" dirty="0" smtClean="0">
                          <a:solidFill>
                            <a:srgbClr val="E5DBBE"/>
                          </a:solidFill>
                        </a:rPr>
                        <a:t>Type of Access</a:t>
                      </a:r>
                      <a:endParaRPr lang="pt-BR" sz="1600" dirty="0">
                        <a:solidFill>
                          <a:srgbClr val="E5DBBE"/>
                        </a:solidFill>
                      </a:endParaRPr>
                    </a:p>
                  </a:txBody>
                  <a:tcPr anchor="ctr"/>
                </a:tc>
                <a:extLst>
                  <a:ext uri="{0D108BD9-81ED-4DB2-BD59-A6C34878D82A}">
                    <a16:rowId xmlns:a16="http://schemas.microsoft.com/office/drawing/2014/main" val="4005512248"/>
                  </a:ext>
                </a:extLst>
              </a:tr>
              <a:tr h="848646">
                <a:tc>
                  <a:txBody>
                    <a:bodyPr/>
                    <a:lstStyle/>
                    <a:p>
                      <a:pPr algn="ctr"/>
                      <a:r>
                        <a:rPr lang="pt-BR" sz="1600" dirty="0" smtClean="0">
                          <a:solidFill>
                            <a:srgbClr val="E5DBBE"/>
                          </a:solidFill>
                        </a:rPr>
                        <a:t>Group</a:t>
                      </a:r>
                    </a:p>
                  </a:txBody>
                  <a:tcPr anchor="ctr"/>
                </a:tc>
                <a:tc>
                  <a:txBody>
                    <a:bodyPr/>
                    <a:lstStyle/>
                    <a:p>
                      <a:pPr algn="ctr"/>
                      <a:r>
                        <a:rPr lang="pt-BR" sz="1600" dirty="0" smtClean="0">
                          <a:solidFill>
                            <a:srgbClr val="E5DBBE"/>
                          </a:solidFill>
                        </a:rPr>
                        <a:t>Both ID &amp;</a:t>
                      </a:r>
                      <a:r>
                        <a:rPr lang="pt-BR" sz="1600" baseline="0" dirty="0" smtClean="0">
                          <a:solidFill>
                            <a:srgbClr val="E5DBBE"/>
                          </a:solidFill>
                        </a:rPr>
                        <a:t> Name</a:t>
                      </a:r>
                      <a:endParaRPr lang="pt-BR" sz="1600" dirty="0">
                        <a:solidFill>
                          <a:srgbClr val="E5DBBE"/>
                        </a:solidFill>
                      </a:endParaRPr>
                    </a:p>
                  </a:txBody>
                  <a:tcPr anchor="ctr"/>
                </a:tc>
                <a:extLst>
                  <a:ext uri="{0D108BD9-81ED-4DB2-BD59-A6C34878D82A}">
                    <a16:rowId xmlns:a16="http://schemas.microsoft.com/office/drawing/2014/main" val="3662939654"/>
                  </a:ext>
                </a:extLst>
              </a:tr>
              <a:tr h="848646">
                <a:tc>
                  <a:txBody>
                    <a:bodyPr/>
                    <a:lstStyle/>
                    <a:p>
                      <a:pPr algn="ctr"/>
                      <a:r>
                        <a:rPr lang="pt-BR" sz="1600" dirty="0" smtClean="0">
                          <a:solidFill>
                            <a:srgbClr val="E5DBBE"/>
                          </a:solidFill>
                        </a:rPr>
                        <a:t>Dynamic Group</a:t>
                      </a:r>
                      <a:endParaRPr lang="pt-BR" sz="1600" dirty="0">
                        <a:solidFill>
                          <a:srgbClr val="E5DBBE"/>
                        </a:solidFill>
                      </a:endParaRPr>
                    </a:p>
                  </a:txBody>
                  <a:tcPr anchor="ctr"/>
                </a:tc>
                <a:tc>
                  <a:txBody>
                    <a:bodyPr/>
                    <a:lstStyle/>
                    <a:p>
                      <a:pPr algn="ctr"/>
                      <a:r>
                        <a:rPr lang="pt-BR" sz="1600" dirty="0" smtClean="0">
                          <a:solidFill>
                            <a:srgbClr val="E5DBBE"/>
                          </a:solidFill>
                        </a:rPr>
                        <a:t>Both ID &amp; Name</a:t>
                      </a:r>
                      <a:endParaRPr lang="pt-BR" sz="1600" dirty="0">
                        <a:solidFill>
                          <a:srgbClr val="E5DBBE"/>
                        </a:solidFill>
                      </a:endParaRPr>
                    </a:p>
                  </a:txBody>
                  <a:tcPr anchor="ctr"/>
                </a:tc>
                <a:extLst>
                  <a:ext uri="{0D108BD9-81ED-4DB2-BD59-A6C34878D82A}">
                    <a16:rowId xmlns:a16="http://schemas.microsoft.com/office/drawing/2014/main" val="317481515"/>
                  </a:ext>
                </a:extLst>
              </a:tr>
              <a:tr h="848646">
                <a:tc>
                  <a:txBody>
                    <a:bodyPr/>
                    <a:lstStyle/>
                    <a:p>
                      <a:pPr algn="ctr"/>
                      <a:r>
                        <a:rPr lang="pt-BR" sz="1600" dirty="0" smtClean="0">
                          <a:solidFill>
                            <a:srgbClr val="E5DBBE"/>
                          </a:solidFill>
                        </a:rPr>
                        <a:t>Service</a:t>
                      </a:r>
                      <a:endParaRPr lang="pt-BR" sz="1600" dirty="0">
                        <a:solidFill>
                          <a:srgbClr val="E5DBBE"/>
                        </a:solidFill>
                      </a:endParaRPr>
                    </a:p>
                  </a:txBody>
                  <a:tcPr anchor="ctr"/>
                </a:tc>
                <a:tc>
                  <a:txBody>
                    <a:bodyPr/>
                    <a:lstStyle/>
                    <a:p>
                      <a:pPr algn="ctr"/>
                      <a:r>
                        <a:rPr lang="pt-BR" sz="1600" dirty="0" smtClean="0">
                          <a:solidFill>
                            <a:srgbClr val="E5DBBE"/>
                          </a:solidFill>
                        </a:rPr>
                        <a:t>Only</a:t>
                      </a:r>
                      <a:r>
                        <a:rPr lang="pt-BR" sz="1600" baseline="0" dirty="0" smtClean="0">
                          <a:solidFill>
                            <a:srgbClr val="E5DBBE"/>
                          </a:solidFill>
                        </a:rPr>
                        <a:t> Name</a:t>
                      </a:r>
                      <a:endParaRPr lang="pt-BR" sz="1600" dirty="0">
                        <a:solidFill>
                          <a:srgbClr val="E5DBBE"/>
                        </a:solidFill>
                      </a:endParaRPr>
                    </a:p>
                  </a:txBody>
                  <a:tcPr anchor="ctr"/>
                </a:tc>
                <a:extLst>
                  <a:ext uri="{0D108BD9-81ED-4DB2-BD59-A6C34878D82A}">
                    <a16:rowId xmlns:a16="http://schemas.microsoft.com/office/drawing/2014/main" val="1051793313"/>
                  </a:ext>
                </a:extLst>
              </a:tr>
            </a:tbl>
          </a:graphicData>
        </a:graphic>
      </p:graphicFrame>
      <p:sp>
        <p:nvSpPr>
          <p:cNvPr id="20" name="TextBox 19"/>
          <p:cNvSpPr txBox="1"/>
          <p:nvPr/>
        </p:nvSpPr>
        <p:spPr>
          <a:xfrm>
            <a:off x="5830529" y="1856432"/>
            <a:ext cx="5417574" cy="4247317"/>
          </a:xfrm>
          <a:prstGeom prst="rect">
            <a:avLst/>
          </a:prstGeom>
          <a:noFill/>
        </p:spPr>
        <p:txBody>
          <a:bodyPr wrap="square" rtlCol="0">
            <a:spAutoFit/>
          </a:bodyPr>
          <a:lstStyle/>
          <a:p>
            <a:r>
              <a:rPr lang="pt-BR" dirty="0" smtClean="0">
                <a:solidFill>
                  <a:srgbClr val="E5DBBE"/>
                </a:solidFill>
              </a:rPr>
              <a:t>Subjects are a clause for the various ways that an authenticated actor can be addressed:</a:t>
            </a:r>
          </a:p>
          <a:p>
            <a:endParaRPr lang="pt-BR" dirty="0">
              <a:solidFill>
                <a:srgbClr val="E5DBBE"/>
              </a:solidFill>
            </a:endParaRPr>
          </a:p>
          <a:p>
            <a:r>
              <a:rPr lang="pt-BR" dirty="0" smtClean="0">
                <a:solidFill>
                  <a:srgbClr val="E5DBBE"/>
                </a:solidFill>
              </a:rPr>
              <a:t>By membership in a group (e.g., “group Admins”, “group id ocid1.group.c1.....”)</a:t>
            </a:r>
          </a:p>
          <a:p>
            <a:endParaRPr lang="pt-BR" dirty="0">
              <a:solidFill>
                <a:srgbClr val="E5DBBE"/>
              </a:solidFill>
            </a:endParaRPr>
          </a:p>
          <a:p>
            <a:r>
              <a:rPr lang="pt-BR" dirty="0" smtClean="0">
                <a:solidFill>
                  <a:srgbClr val="E5DBBE"/>
                </a:solidFill>
              </a:rPr>
              <a:t>As a service, for OCI Services (e.g., “service objectstorage-br-saopaulo-1”)</a:t>
            </a:r>
          </a:p>
          <a:p>
            <a:endParaRPr lang="pt-BR" dirty="0">
              <a:solidFill>
                <a:srgbClr val="E5DBBE"/>
              </a:solidFill>
            </a:endParaRPr>
          </a:p>
          <a:p>
            <a:r>
              <a:rPr lang="pt-BR" dirty="0" smtClean="0">
                <a:solidFill>
                  <a:srgbClr val="E5DBBE"/>
                </a:solidFill>
              </a:rPr>
              <a:t>As a wildcard, with “Any User” (any request from the tenancy)</a:t>
            </a:r>
          </a:p>
          <a:p>
            <a:endParaRPr lang="pt-BR" dirty="0">
              <a:solidFill>
                <a:srgbClr val="E5DBBE"/>
              </a:solidFill>
            </a:endParaRPr>
          </a:p>
          <a:p>
            <a:r>
              <a:rPr lang="pt-BR" dirty="0" smtClean="0">
                <a:solidFill>
                  <a:srgbClr val="E5DBBE"/>
                </a:solidFill>
              </a:rPr>
              <a:t>More than one name or group can be named in Subjects element. These can be chained by kind (e.g., “group Admins, Readers”)</a:t>
            </a:r>
            <a:endParaRPr lang="pt-BR" dirty="0">
              <a:solidFill>
                <a:srgbClr val="E5DBBE"/>
              </a:solidFill>
            </a:endParaRPr>
          </a:p>
        </p:txBody>
      </p:sp>
    </p:spTree>
    <p:extLst>
      <p:ext uri="{BB962C8B-B14F-4D97-AF65-F5344CB8AC3E}">
        <p14:creationId xmlns:p14="http://schemas.microsoft.com/office/powerpoint/2010/main" val="123753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17" grpId="0" animBg="1"/>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3401" y="405064"/>
            <a:ext cx="10944549" cy="533400"/>
          </a:xfrm>
          <a:prstGeom prst="rect">
            <a:avLst/>
          </a:prstGeom>
        </p:spPr>
        <p:txBody>
          <a:bodyPr anchor="ctr"/>
          <a:lstStyle>
            <a:lvl1pPr algn="l" defTabSz="304747" rtl="0" eaLnBrk="1" fontAlgn="base" hangingPunct="1">
              <a:spcBef>
                <a:spcPct val="20000"/>
              </a:spcBef>
              <a:spcAft>
                <a:spcPct val="0"/>
              </a:spcAft>
              <a:buClr>
                <a:srgbClr val="000000"/>
              </a:buClr>
              <a:buFont typeface="Arial" charset="0"/>
              <a:defRPr sz="2800">
                <a:solidFill>
                  <a:srgbClr val="5F5F5F"/>
                </a:solidFill>
                <a:latin typeface="+mj-lt"/>
                <a:ea typeface="+mj-ea"/>
                <a:cs typeface="+mj-cs"/>
              </a:defRPr>
            </a:lvl1pPr>
            <a:lvl2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2pPr>
            <a:lvl3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3pPr>
            <a:lvl4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4pPr>
            <a:lvl5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5pPr>
            <a:lvl6pPr marL="60949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6pPr>
            <a:lvl7pPr marL="1218987"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7pPr>
            <a:lvl8pPr marL="1828480"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8pPr>
            <a:lvl9pPr marL="243797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9pPr>
          </a:lstStyle>
          <a:p>
            <a:pPr marL="0" marR="0" lvl="0" indent="0" algn="l" defTabSz="304747" rtl="0" eaLnBrk="1" fontAlgn="base" latinLnBrk="0" hangingPunct="1">
              <a:lnSpc>
                <a:spcPct val="100000"/>
              </a:lnSpc>
              <a:spcBef>
                <a:spcPct val="20000"/>
              </a:spcBef>
              <a:spcAft>
                <a:spcPct val="0"/>
              </a:spcAft>
              <a:buClr>
                <a:srgbClr val="000000"/>
              </a:buClr>
              <a:buSzTx/>
              <a:buFont typeface="Arial" charset="0"/>
              <a:buNone/>
              <a:tabLst/>
              <a:defRPr/>
            </a:pPr>
            <a:r>
              <a:rPr kumimoji="0" lang="en-US" sz="4400" b="1" i="0" u="none" strike="noStrike" kern="0" cap="none" spc="0" normalizeH="0" baseline="0" noProof="0" dirty="0">
                <a:ln>
                  <a:noFill/>
                </a:ln>
                <a:solidFill>
                  <a:srgbClr val="FACD62"/>
                </a:solidFill>
                <a:effectLst/>
                <a:uLnTx/>
                <a:uFillTx/>
                <a:latin typeface="Segoe UI" panose="020B0502040204020203" pitchFamily="34" charset="0"/>
                <a:cs typeface="Segoe UI" panose="020B0502040204020203" pitchFamily="34" charset="0"/>
              </a:rPr>
              <a:t>Policy Syntax</a:t>
            </a:r>
          </a:p>
        </p:txBody>
      </p:sp>
      <p:sp>
        <p:nvSpPr>
          <p:cNvPr id="3" name="Rectangle 2"/>
          <p:cNvSpPr/>
          <p:nvPr/>
        </p:nvSpPr>
        <p:spPr>
          <a:xfrm>
            <a:off x="1066800" y="1188649"/>
            <a:ext cx="10527102" cy="400110"/>
          </a:xfrm>
          <a:prstGeom prst="rect">
            <a:avLst/>
          </a:prstGeom>
          <a:ln>
            <a:noFill/>
          </a:ln>
        </p:spPr>
        <p:txBody>
          <a:bodyPr wrap="square">
            <a:spAutoFit/>
          </a:bodyPr>
          <a:lstStyle/>
          <a:p>
            <a:pPr marL="914400" marR="0" lvl="2" indent="-396875" algn="l" defTabSz="914400" rtl="0" eaLnBrk="0" fontAlgn="base" latinLnBrk="0" hangingPunct="0">
              <a:lnSpc>
                <a:spcPct val="100000"/>
              </a:lnSpc>
              <a:spcBef>
                <a:spcPts val="600"/>
              </a:spcBef>
              <a:spcAft>
                <a:spcPct val="0"/>
              </a:spcAft>
              <a:buClrTx/>
              <a:buSzTx/>
              <a:buFontTx/>
              <a:buNone/>
              <a:tabLst/>
              <a:defRPr/>
            </a:pPr>
            <a:r>
              <a:rPr kumimoji="0" lang="en-US" sz="2000" b="0" i="0" u="none" strike="noStrike" kern="0" cap="none" spc="0" normalizeH="0" baseline="0" noProof="0" dirty="0">
                <a:ln>
                  <a:noFill/>
                </a:ln>
                <a:solidFill>
                  <a:srgbClr val="E5DBBE"/>
                </a:solidFill>
                <a:effectLst/>
                <a:uLnTx/>
                <a:uFillTx/>
                <a:latin typeface="Oracle Sans" panose="020B0503020204020204" pitchFamily="34" charset="0"/>
                <a:ea typeface="+mn-ea"/>
                <a:cs typeface="+mn-cs"/>
              </a:rPr>
              <a:t>Allow </a:t>
            </a:r>
            <a:r>
              <a:rPr kumimoji="0" lang="en-US" sz="2000" b="1" i="0" u="none" strike="noStrike" kern="0" cap="none" spc="0" normalizeH="0" baseline="0" noProof="0" dirty="0">
                <a:ln>
                  <a:noFill/>
                </a:ln>
                <a:solidFill>
                  <a:srgbClr val="FFFF00"/>
                </a:solidFill>
                <a:effectLst/>
                <a:uLnTx/>
                <a:uFillTx/>
                <a:latin typeface="Oracle Sans" panose="020B0503020204020204" pitchFamily="34" charset="0"/>
                <a:ea typeface="+mn-ea"/>
                <a:cs typeface="+mn-cs"/>
              </a:rPr>
              <a:t>&lt;subject&gt;</a:t>
            </a:r>
            <a:r>
              <a:rPr kumimoji="0" lang="en-US" sz="2000" b="0" i="0" u="none" strike="noStrike" kern="0" cap="none" spc="0" normalizeH="0" baseline="0" noProof="0" dirty="0">
                <a:ln>
                  <a:noFill/>
                </a:ln>
                <a:solidFill>
                  <a:srgbClr val="FFFF00"/>
                </a:solidFill>
                <a:effectLst/>
                <a:uLnTx/>
                <a:uFillTx/>
                <a:latin typeface="Oracle Sans" panose="020B0503020204020204" pitchFamily="34" charset="0"/>
                <a:ea typeface="+mn-ea"/>
                <a:cs typeface="+mn-cs"/>
              </a:rPr>
              <a:t> </a:t>
            </a:r>
            <a:r>
              <a:rPr kumimoji="0" lang="en-US" sz="2000" b="0" i="0" u="none" strike="noStrike" kern="0" cap="none" spc="0" normalizeH="0" baseline="0" noProof="0" dirty="0">
                <a:ln>
                  <a:noFill/>
                </a:ln>
                <a:solidFill>
                  <a:srgbClr val="E5DBBE"/>
                </a:solidFill>
                <a:effectLst/>
                <a:uLnTx/>
                <a:uFillTx/>
                <a:latin typeface="Oracle Sans" panose="020B0503020204020204" pitchFamily="34" charset="0"/>
                <a:ea typeface="+mn-ea"/>
                <a:cs typeface="+mn-cs"/>
              </a:rPr>
              <a:t>to </a:t>
            </a:r>
            <a:r>
              <a:rPr kumimoji="0" lang="en-US" sz="2000" b="1" i="0" u="none" strike="noStrike" kern="0" cap="none" spc="0" normalizeH="0" baseline="0" noProof="0" dirty="0" smtClean="0">
                <a:ln>
                  <a:noFill/>
                </a:ln>
                <a:solidFill>
                  <a:srgbClr val="92D050"/>
                </a:solidFill>
                <a:effectLst/>
                <a:uLnTx/>
                <a:uFillTx/>
                <a:latin typeface="Oracle Sans" panose="020B0503020204020204" pitchFamily="34" charset="0"/>
                <a:ea typeface="+mn-ea"/>
                <a:cs typeface="+mn-cs"/>
              </a:rPr>
              <a:t>&lt;</a:t>
            </a:r>
            <a:r>
              <a:rPr lang="en-US" sz="2000" b="1" kern="0" dirty="0" smtClean="0">
                <a:solidFill>
                  <a:srgbClr val="92D050"/>
                </a:solidFill>
              </a:rPr>
              <a:t>actions</a:t>
            </a:r>
            <a:r>
              <a:rPr kumimoji="0" lang="en-US" sz="2000" b="1" i="0" u="none" strike="noStrike" kern="0" cap="none" spc="0" normalizeH="0" baseline="0" noProof="0" dirty="0" smtClean="0">
                <a:ln>
                  <a:noFill/>
                </a:ln>
                <a:solidFill>
                  <a:srgbClr val="92D050"/>
                </a:solidFill>
                <a:effectLst/>
                <a:uLnTx/>
                <a:uFillTx/>
                <a:latin typeface="Oracle Sans" panose="020B0503020204020204" pitchFamily="34" charset="0"/>
                <a:ea typeface="+mn-ea"/>
                <a:cs typeface="+mn-cs"/>
              </a:rPr>
              <a:t>&gt; </a:t>
            </a:r>
            <a:r>
              <a:rPr kumimoji="0" lang="en-US" sz="2000" b="1" i="0" u="none" strike="noStrike" kern="0" cap="none" spc="0" normalizeH="0" baseline="0" noProof="0" dirty="0">
                <a:ln>
                  <a:noFill/>
                </a:ln>
                <a:solidFill>
                  <a:srgbClr val="0070C0"/>
                </a:solidFill>
                <a:effectLst/>
                <a:uLnTx/>
                <a:uFillTx/>
                <a:latin typeface="Oracle Sans" panose="020B0503020204020204" pitchFamily="34" charset="0"/>
                <a:ea typeface="+mn-ea"/>
                <a:cs typeface="+mn-cs"/>
              </a:rPr>
              <a:t>&lt;resource-type&gt;</a:t>
            </a:r>
            <a:r>
              <a:rPr kumimoji="0" lang="en-US" sz="2000" b="0" i="0" u="none" strike="noStrike" kern="0" cap="none" spc="0" normalizeH="0" baseline="0" noProof="0" dirty="0">
                <a:ln>
                  <a:noFill/>
                </a:ln>
                <a:solidFill>
                  <a:srgbClr val="E5DBBE"/>
                </a:solidFill>
                <a:effectLst/>
                <a:uLnTx/>
                <a:uFillTx/>
                <a:latin typeface="Oracle Sans" panose="020B0503020204020204" pitchFamily="34" charset="0"/>
                <a:ea typeface="+mn-ea"/>
                <a:cs typeface="+mn-cs"/>
              </a:rPr>
              <a:t> in </a:t>
            </a:r>
            <a:r>
              <a:rPr kumimoji="0" lang="en-US" sz="2000" b="1" i="0" u="none" strike="noStrike" kern="0" cap="none" spc="0" normalizeH="0" baseline="0" noProof="0" dirty="0" smtClean="0">
                <a:ln>
                  <a:noFill/>
                </a:ln>
                <a:solidFill>
                  <a:srgbClr val="B7A1C4"/>
                </a:solidFill>
                <a:effectLst/>
                <a:uLnTx/>
                <a:uFillTx/>
                <a:latin typeface="Oracle Sans" panose="020B0503020204020204" pitchFamily="34" charset="0"/>
                <a:ea typeface="+mn-ea"/>
                <a:cs typeface="+mn-cs"/>
              </a:rPr>
              <a:t>&lt;</a:t>
            </a:r>
            <a:r>
              <a:rPr lang="en-US" sz="2000" b="1" kern="0" dirty="0" smtClean="0">
                <a:solidFill>
                  <a:srgbClr val="B7A1C4"/>
                </a:solidFill>
              </a:rPr>
              <a:t>placement</a:t>
            </a:r>
            <a:r>
              <a:rPr kumimoji="0" lang="en-US" sz="2000" b="1" i="0" u="none" strike="noStrike" kern="0" cap="none" spc="0" normalizeH="0" baseline="0" noProof="0" dirty="0" smtClean="0">
                <a:ln>
                  <a:noFill/>
                </a:ln>
                <a:solidFill>
                  <a:srgbClr val="B7A1C4"/>
                </a:solidFill>
                <a:effectLst/>
                <a:uLnTx/>
                <a:uFillTx/>
                <a:latin typeface="Oracle Sans" panose="020B0503020204020204" pitchFamily="34" charset="0"/>
                <a:ea typeface="+mn-ea"/>
                <a:cs typeface="+mn-cs"/>
              </a:rPr>
              <a:t>&gt; </a:t>
            </a:r>
            <a:r>
              <a:rPr kumimoji="0" lang="en-US" sz="2000" b="0" i="0" u="none" strike="noStrike" kern="0" cap="none" spc="0" normalizeH="0" baseline="0" noProof="0" dirty="0">
                <a:ln>
                  <a:noFill/>
                </a:ln>
                <a:solidFill>
                  <a:srgbClr val="E5DBBE"/>
                </a:solidFill>
                <a:effectLst/>
                <a:uLnTx/>
                <a:uFillTx/>
                <a:latin typeface="Oracle Sans" panose="020B0503020204020204" pitchFamily="34" charset="0"/>
                <a:ea typeface="+mn-ea"/>
                <a:cs typeface="+mn-cs"/>
              </a:rPr>
              <a:t>where </a:t>
            </a:r>
            <a:r>
              <a:rPr kumimoji="0" lang="en-US" sz="2000" b="0" i="0" u="none" strike="noStrike" kern="0" cap="none" spc="0" normalizeH="0" baseline="0" noProof="0" dirty="0">
                <a:ln>
                  <a:noFill/>
                </a:ln>
                <a:solidFill>
                  <a:srgbClr val="996633"/>
                </a:solidFill>
                <a:effectLst/>
                <a:uLnTx/>
                <a:uFillTx/>
                <a:latin typeface="Oracle Sans" panose="020B0503020204020204" pitchFamily="34" charset="0"/>
                <a:ea typeface="+mn-ea"/>
                <a:cs typeface="+mn-cs"/>
              </a:rPr>
              <a:t>&lt;conditions&gt;</a:t>
            </a:r>
          </a:p>
        </p:txBody>
      </p:sp>
      <p:sp>
        <p:nvSpPr>
          <p:cNvPr id="5" name="Right Brace 4"/>
          <p:cNvSpPr/>
          <p:nvPr/>
        </p:nvSpPr>
        <p:spPr bwMode="auto">
          <a:xfrm rot="16200000">
            <a:off x="2243930" y="-224750"/>
            <a:ext cx="533400" cy="4122739"/>
          </a:xfrm>
          <a:prstGeom prst="rightBrace">
            <a:avLst>
              <a:gd name="adj1" fmla="val 20242"/>
              <a:gd name="adj2" fmla="val 90308"/>
            </a:avLst>
          </a:prstGeom>
          <a:noFill/>
          <a:ln w="28575" cap="flat" cmpd="sng" algn="ctr">
            <a:solidFill>
              <a:srgbClr val="92D05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228600" rtl="0" eaLnBrk="1" fontAlgn="base" latinLnBrk="0" hangingPunct="1">
              <a:lnSpc>
                <a:spcPct val="100000"/>
              </a:lnSpc>
              <a:spcBef>
                <a:spcPct val="20000"/>
              </a:spcBef>
              <a:spcAft>
                <a:spcPct val="0"/>
              </a:spcAft>
              <a:buClr>
                <a:srgbClr val="FF0000"/>
              </a:buClr>
              <a:buSzTx/>
              <a:buFontTx/>
              <a:buNone/>
              <a:tabLst/>
              <a:defRPr/>
            </a:pPr>
            <a:endParaRPr kumimoji="0" lang="en-US" sz="1800" b="0" i="0" u="none" strike="noStrike" kern="1200" cap="none" spc="0" normalizeH="0" baseline="0" noProof="0" dirty="0">
              <a:ln>
                <a:noFill/>
              </a:ln>
              <a:solidFill>
                <a:srgbClr val="4E3629"/>
              </a:solidFill>
              <a:effectLst/>
              <a:uLnTx/>
              <a:uFillTx/>
              <a:latin typeface="Arial" pitchFamily="34" charset="0"/>
              <a:ea typeface="+mn-ea"/>
              <a:cs typeface="+mn-cs"/>
            </a:endParaRPr>
          </a:p>
        </p:txBody>
      </p:sp>
      <p:sp>
        <p:nvSpPr>
          <p:cNvPr id="6" name="Right Brace 5"/>
          <p:cNvSpPr/>
          <p:nvPr/>
        </p:nvSpPr>
        <p:spPr bwMode="auto">
          <a:xfrm rot="16200000">
            <a:off x="8019123" y="-1633450"/>
            <a:ext cx="508615" cy="6901501"/>
          </a:xfrm>
          <a:prstGeom prst="rightBrace">
            <a:avLst>
              <a:gd name="adj1" fmla="val 47570"/>
              <a:gd name="adj2" fmla="val 11518"/>
            </a:avLst>
          </a:prstGeom>
          <a:noFill/>
          <a:ln w="28575" cap="flat" cmpd="sng" algn="ctr">
            <a:solidFill>
              <a:srgbClr val="0070C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228600" rtl="0" eaLnBrk="1" fontAlgn="base" latinLnBrk="0" hangingPunct="1">
              <a:lnSpc>
                <a:spcPct val="100000"/>
              </a:lnSpc>
              <a:spcBef>
                <a:spcPct val="20000"/>
              </a:spcBef>
              <a:spcAft>
                <a:spcPct val="0"/>
              </a:spcAft>
              <a:buClr>
                <a:srgbClr val="FF0000"/>
              </a:buClr>
              <a:buSzTx/>
              <a:buFontTx/>
              <a:buNone/>
              <a:tabLst/>
              <a:defRPr/>
            </a:pPr>
            <a:endParaRPr kumimoji="0" lang="en-US" sz="1800" b="0" i="0" u="none" strike="noStrike" kern="1200" cap="none" spc="0" normalizeH="0" baseline="0" noProof="0" dirty="0">
              <a:ln>
                <a:noFill/>
              </a:ln>
              <a:solidFill>
                <a:srgbClr val="4E3629"/>
              </a:solidFill>
              <a:effectLst/>
              <a:uLnTx/>
              <a:uFillTx/>
              <a:latin typeface="Arial" pitchFamily="34" charset="0"/>
              <a:ea typeface="+mn-ea"/>
              <a:cs typeface="+mn-cs"/>
            </a:endParaRPr>
          </a:p>
        </p:txBody>
      </p:sp>
      <p:graphicFrame>
        <p:nvGraphicFramePr>
          <p:cNvPr id="7" name="Table 6"/>
          <p:cNvGraphicFramePr>
            <a:graphicFrameLocks noGrp="1"/>
          </p:cNvGraphicFramePr>
          <p:nvPr>
            <p:extLst>
              <p:ext uri="{D42A27DB-BD31-4B8C-83A1-F6EECF244321}">
                <p14:modId xmlns:p14="http://schemas.microsoft.com/office/powerpoint/2010/main" val="3879975449"/>
              </p:ext>
            </p:extLst>
          </p:nvPr>
        </p:nvGraphicFramePr>
        <p:xfrm>
          <a:off x="419100" y="2151888"/>
          <a:ext cx="4152901" cy="3002280"/>
        </p:xfrm>
        <a:graphic>
          <a:graphicData uri="http://schemas.openxmlformats.org/drawingml/2006/table">
            <a:tbl>
              <a:tblPr firstRow="1" bandRow="1"/>
              <a:tblGrid>
                <a:gridCol w="1028701">
                  <a:extLst>
                    <a:ext uri="{9D8B030D-6E8A-4147-A177-3AD203B41FA5}">
                      <a16:colId xmlns:a16="http://schemas.microsoft.com/office/drawing/2014/main" val="20000"/>
                    </a:ext>
                  </a:extLst>
                </a:gridCol>
                <a:gridCol w="3124200">
                  <a:extLst>
                    <a:ext uri="{9D8B030D-6E8A-4147-A177-3AD203B41FA5}">
                      <a16:colId xmlns:a16="http://schemas.microsoft.com/office/drawing/2014/main" val="20001"/>
                    </a:ext>
                  </a:extLst>
                </a:gridCol>
              </a:tblGrid>
              <a:tr h="339202">
                <a:tc>
                  <a:txBody>
                    <a:bodyPr/>
                    <a:lstStyle/>
                    <a:p>
                      <a:r>
                        <a:rPr lang="en-US" sz="1600" b="1" dirty="0" smtClean="0">
                          <a:solidFill>
                            <a:srgbClr val="E5DBBE"/>
                          </a:solidFill>
                          <a:latin typeface="+mn-lt"/>
                        </a:rPr>
                        <a:t>Action </a:t>
                      </a:r>
                      <a:endParaRPr lang="en-US" sz="1600" b="1" dirty="0">
                        <a:solidFill>
                          <a:srgbClr val="E5DBBE"/>
                        </a:solidFill>
                        <a:latin typeface="+mn-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1" dirty="0" smtClean="0">
                          <a:solidFill>
                            <a:srgbClr val="E5DBBE"/>
                          </a:solidFill>
                          <a:latin typeface="+mn-lt"/>
                        </a:rPr>
                        <a:t>Type of access</a:t>
                      </a:r>
                      <a:endParaRPr lang="en-US" sz="1600" b="1" dirty="0">
                        <a:solidFill>
                          <a:srgbClr val="E5DBBE"/>
                        </a:solidFill>
                        <a:latin typeface="+mn-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12012">
                <a:tc>
                  <a:txBody>
                    <a:bodyPr/>
                    <a:lstStyle/>
                    <a:p>
                      <a:r>
                        <a:rPr lang="en-US" sz="1600" b="1" dirty="0" smtClean="0">
                          <a:solidFill>
                            <a:srgbClr val="E5DBBE"/>
                          </a:solidFill>
                          <a:latin typeface="+mn-lt"/>
                        </a:rPr>
                        <a:t>inspect</a:t>
                      </a:r>
                      <a:endParaRPr lang="en-US" sz="1600" b="1" dirty="0">
                        <a:solidFill>
                          <a:srgbClr val="E5DBBE"/>
                        </a:solidFill>
                        <a:latin typeface="+mn-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90000"/>
                        </a:lnSpc>
                      </a:pPr>
                      <a:r>
                        <a:rPr lang="en-US" sz="1600" dirty="0" smtClean="0">
                          <a:solidFill>
                            <a:srgbClr val="E5DBBE"/>
                          </a:solidFill>
                          <a:latin typeface="+mn-lt"/>
                        </a:rPr>
                        <a:t>Ability to list</a:t>
                      </a:r>
                      <a:r>
                        <a:rPr lang="en-US" sz="1600" baseline="0" dirty="0" smtClean="0">
                          <a:solidFill>
                            <a:srgbClr val="E5DBBE"/>
                          </a:solidFill>
                          <a:latin typeface="+mn-lt"/>
                        </a:rPr>
                        <a:t> resources</a:t>
                      </a:r>
                      <a:endParaRPr lang="en-US" sz="1600" dirty="0" smtClean="0">
                        <a:solidFill>
                          <a:srgbClr val="E5DBBE"/>
                        </a:solidFill>
                        <a:latin typeface="+mn-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832586">
                <a:tc>
                  <a:txBody>
                    <a:bodyPr/>
                    <a:lstStyle/>
                    <a:p>
                      <a:r>
                        <a:rPr lang="en-US" sz="1600" b="1" dirty="0" smtClean="0">
                          <a:solidFill>
                            <a:srgbClr val="E5DBBE"/>
                          </a:solidFill>
                          <a:latin typeface="+mn-lt"/>
                        </a:rPr>
                        <a:t>read</a:t>
                      </a:r>
                      <a:endParaRPr lang="en-US" sz="1600" b="1" dirty="0">
                        <a:solidFill>
                          <a:srgbClr val="E5DBBE"/>
                        </a:solidFill>
                        <a:latin typeface="+mn-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1218987" rtl="0" eaLnBrk="1" latinLnBrk="0" hangingPunct="1"/>
                      <a:r>
                        <a:rPr lang="en-US" sz="1600" b="0" i="0" kern="1200" dirty="0" smtClean="0">
                          <a:solidFill>
                            <a:srgbClr val="E5DBBE"/>
                          </a:solidFill>
                          <a:effectLst/>
                          <a:latin typeface="+mn-lt"/>
                          <a:ea typeface="+mn-ea"/>
                          <a:cs typeface="+mn-cs"/>
                        </a:rPr>
                        <a:t>Includes inspect + ability to get user-specified metadata/actual resource</a:t>
                      </a:r>
                      <a:endParaRPr lang="en-US" sz="1600" kern="1200" dirty="0">
                        <a:solidFill>
                          <a:srgbClr val="E5DBBE"/>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832586">
                <a:tc>
                  <a:txBody>
                    <a:bodyPr/>
                    <a:lstStyle/>
                    <a:p>
                      <a:r>
                        <a:rPr lang="en-US" sz="1600" b="1" dirty="0" smtClean="0">
                          <a:solidFill>
                            <a:srgbClr val="E5DBBE"/>
                          </a:solidFill>
                          <a:latin typeface="+mn-lt"/>
                        </a:rPr>
                        <a:t>use</a:t>
                      </a:r>
                      <a:endParaRPr lang="en-US" sz="1600" b="1" dirty="0">
                        <a:solidFill>
                          <a:srgbClr val="E5DBBE"/>
                        </a:solidFill>
                        <a:latin typeface="+mn-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1218987" rtl="0" eaLnBrk="1" latinLnBrk="0" hangingPunct="1"/>
                      <a:r>
                        <a:rPr lang="en-US" sz="1600" b="0" i="0" kern="1200" dirty="0" smtClean="0">
                          <a:solidFill>
                            <a:srgbClr val="E5DBBE"/>
                          </a:solidFill>
                          <a:effectLst/>
                          <a:latin typeface="+mn-lt"/>
                          <a:ea typeface="+mn-ea"/>
                          <a:cs typeface="+mn-cs"/>
                        </a:rPr>
                        <a:t>Includes read + ability to work with existing resources (the actions vary by resource type)*</a:t>
                      </a:r>
                      <a:endParaRPr lang="en-US" sz="1600" b="0" i="0" kern="1200" dirty="0">
                        <a:solidFill>
                          <a:srgbClr val="E5DBBE"/>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85894">
                <a:tc>
                  <a:txBody>
                    <a:bodyPr/>
                    <a:lstStyle/>
                    <a:p>
                      <a:r>
                        <a:rPr lang="en-US" sz="1600" b="1" dirty="0" smtClean="0">
                          <a:solidFill>
                            <a:srgbClr val="E5DBBE"/>
                          </a:solidFill>
                          <a:latin typeface="+mn-lt"/>
                        </a:rPr>
                        <a:t>manage</a:t>
                      </a:r>
                      <a:endParaRPr lang="en-US" sz="1600" b="1" dirty="0">
                        <a:solidFill>
                          <a:srgbClr val="E5DBBE"/>
                        </a:solidFill>
                        <a:latin typeface="+mn-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l" defTabSz="1218987" rtl="0" eaLnBrk="1" latinLnBrk="0" hangingPunct="1"/>
                      <a:r>
                        <a:rPr lang="en-US" sz="1600" kern="1200" dirty="0" smtClean="0">
                          <a:solidFill>
                            <a:srgbClr val="E5DBBE"/>
                          </a:solidFill>
                          <a:latin typeface="+mn-lt"/>
                          <a:ea typeface="+mn-ea"/>
                          <a:cs typeface="+mn-cs"/>
                        </a:rPr>
                        <a:t>Includes all permissions for the resource</a:t>
                      </a:r>
                      <a:endParaRPr lang="en-US" sz="1600" kern="1200" dirty="0">
                        <a:solidFill>
                          <a:srgbClr val="E5DBBE"/>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674406636"/>
              </p:ext>
            </p:extLst>
          </p:nvPr>
        </p:nvGraphicFramePr>
        <p:xfrm>
          <a:off x="4876800" y="2151888"/>
          <a:ext cx="6858001" cy="4084320"/>
        </p:xfrm>
        <a:graphic>
          <a:graphicData uri="http://schemas.openxmlformats.org/drawingml/2006/table">
            <a:tbl>
              <a:tblPr firstRow="1" bandRow="1"/>
              <a:tblGrid>
                <a:gridCol w="1905001">
                  <a:extLst>
                    <a:ext uri="{9D8B030D-6E8A-4147-A177-3AD203B41FA5}">
                      <a16:colId xmlns:a16="http://schemas.microsoft.com/office/drawing/2014/main" val="20000"/>
                    </a:ext>
                  </a:extLst>
                </a:gridCol>
                <a:gridCol w="4953000">
                  <a:extLst>
                    <a:ext uri="{9D8B030D-6E8A-4147-A177-3AD203B41FA5}">
                      <a16:colId xmlns:a16="http://schemas.microsoft.com/office/drawing/2014/main" val="20001"/>
                    </a:ext>
                  </a:extLst>
                </a:gridCol>
              </a:tblGrid>
              <a:tr h="545746">
                <a:tc>
                  <a:txBody>
                    <a:bodyPr/>
                    <a:lstStyle/>
                    <a:p>
                      <a:r>
                        <a:rPr lang="en-US" sz="1600" b="1" dirty="0" smtClean="0">
                          <a:solidFill>
                            <a:srgbClr val="E5DBBE"/>
                          </a:solidFill>
                          <a:latin typeface="+mn-lt"/>
                        </a:rPr>
                        <a:t>Aggregate resource-type</a:t>
                      </a:r>
                      <a:endParaRPr lang="en-US" sz="1600" b="1" dirty="0">
                        <a:solidFill>
                          <a:srgbClr val="E5DBBE"/>
                        </a:solidFill>
                        <a:latin typeface="+mn-lt"/>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dirty="0" smtClean="0">
                          <a:solidFill>
                            <a:srgbClr val="E5DBBE"/>
                          </a:solidFill>
                          <a:latin typeface="+mn-lt"/>
                        </a:rPr>
                        <a:t>Individual resource type</a:t>
                      </a:r>
                      <a:endParaRPr lang="en-US" sz="1600" b="1" dirty="0">
                        <a:solidFill>
                          <a:srgbClr val="E5DBBE"/>
                        </a:solidFill>
                        <a:latin typeface="+mn-lt"/>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15958">
                <a:tc>
                  <a:txBody>
                    <a:bodyPr/>
                    <a:lstStyle/>
                    <a:p>
                      <a:pPr marL="0" algn="l" defTabSz="1218987" rtl="0" eaLnBrk="1" latinLnBrk="0" hangingPunct="1"/>
                      <a:r>
                        <a:rPr lang="en-US" sz="1600" b="1" kern="1200" dirty="0" smtClean="0">
                          <a:solidFill>
                            <a:srgbClr val="E5DBBE"/>
                          </a:solidFill>
                          <a:latin typeface="+mn-lt"/>
                          <a:ea typeface="+mn-ea"/>
                          <a:cs typeface="+mn-cs"/>
                        </a:rPr>
                        <a:t>all-resources</a:t>
                      </a:r>
                      <a:endParaRPr lang="en-US" sz="1600" b="1" kern="1200" dirty="0">
                        <a:solidFill>
                          <a:srgbClr val="E5DBBE"/>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218987" rtl="0" eaLnBrk="1" latinLnBrk="0" hangingPunct="1"/>
                      <a:endParaRPr lang="en-US" sz="160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15958">
                <a:tc>
                  <a:txBody>
                    <a:bodyPr/>
                    <a:lstStyle/>
                    <a:p>
                      <a:pPr marL="0" algn="l" defTabSz="1218987" rtl="0" eaLnBrk="1" latinLnBrk="0" hangingPunct="1"/>
                      <a:r>
                        <a:rPr lang="en-US" sz="1600" b="1" kern="1200" dirty="0" smtClean="0">
                          <a:solidFill>
                            <a:srgbClr val="E5DBBE"/>
                          </a:solidFill>
                          <a:latin typeface="+mn-lt"/>
                          <a:ea typeface="+mn-ea"/>
                          <a:cs typeface="+mn-cs"/>
                        </a:rPr>
                        <a:t>database-family</a:t>
                      </a:r>
                      <a:endParaRPr lang="en-US" sz="1600" b="1" kern="1200" dirty="0">
                        <a:solidFill>
                          <a:srgbClr val="E5DBBE"/>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218987" rtl="0" eaLnBrk="1" latinLnBrk="0" hangingPunct="1"/>
                      <a:r>
                        <a:rPr lang="en-US" sz="1600" kern="1200" dirty="0" smtClean="0">
                          <a:solidFill>
                            <a:srgbClr val="E5DBBE"/>
                          </a:solidFill>
                          <a:latin typeface="+mn-lt"/>
                          <a:ea typeface="+mn-ea"/>
                          <a:cs typeface="+mn-cs"/>
                        </a:rPr>
                        <a:t>db-systems, db-nodes, db-homes, databases </a:t>
                      </a:r>
                      <a:endParaRPr lang="en-US" sz="1600" kern="1200" dirty="0">
                        <a:solidFill>
                          <a:srgbClr val="E5DBBE"/>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7587560"/>
                  </a:ext>
                </a:extLst>
              </a:tr>
              <a:tr h="315958">
                <a:tc>
                  <a:txBody>
                    <a:bodyPr/>
                    <a:lstStyle/>
                    <a:p>
                      <a:pPr marL="0" algn="l" defTabSz="1218987" rtl="0" eaLnBrk="1" latinLnBrk="0" hangingPunct="1"/>
                      <a:r>
                        <a:rPr lang="en-US" sz="1600" b="1" kern="1200" dirty="0" smtClean="0">
                          <a:solidFill>
                            <a:srgbClr val="E5DBBE"/>
                          </a:solidFill>
                          <a:latin typeface="+mn-lt"/>
                          <a:ea typeface="+mn-ea"/>
                          <a:cs typeface="+mn-cs"/>
                        </a:rPr>
                        <a:t>instance-family</a:t>
                      </a:r>
                      <a:endParaRPr lang="en-US" sz="1600" b="1" kern="1200" dirty="0">
                        <a:solidFill>
                          <a:srgbClr val="E5DBBE"/>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kern="1200" dirty="0" smtClean="0">
                          <a:solidFill>
                            <a:srgbClr val="E5DBBE"/>
                          </a:solidFill>
                          <a:latin typeface="+mn-lt"/>
                          <a:ea typeface="+mn-ea"/>
                          <a:cs typeface="+mn-cs"/>
                        </a:rPr>
                        <a:t>instances, instance-images,</a:t>
                      </a:r>
                      <a:r>
                        <a:rPr lang="en-US" sz="1600" kern="1200" baseline="0" dirty="0" smtClean="0">
                          <a:solidFill>
                            <a:srgbClr val="E5DBBE"/>
                          </a:solidFill>
                          <a:latin typeface="+mn-lt"/>
                          <a:ea typeface="+mn-ea"/>
                          <a:cs typeface="+mn-cs"/>
                        </a:rPr>
                        <a:t> volume-attachments, console-histories</a:t>
                      </a:r>
                      <a:endParaRPr lang="en-US" sz="1600" kern="1200" dirty="0">
                        <a:solidFill>
                          <a:srgbClr val="E5DBBE"/>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1056626"/>
                  </a:ext>
                </a:extLst>
              </a:tr>
              <a:tr h="315958">
                <a:tc>
                  <a:txBody>
                    <a:bodyPr/>
                    <a:lstStyle/>
                    <a:p>
                      <a:pPr marL="0" algn="l" defTabSz="1218987" rtl="0" eaLnBrk="1" latinLnBrk="0" hangingPunct="1"/>
                      <a:r>
                        <a:rPr lang="en-US" sz="1600" b="1" kern="1200" dirty="0" smtClean="0">
                          <a:solidFill>
                            <a:srgbClr val="E5DBBE"/>
                          </a:solidFill>
                          <a:latin typeface="+mn-lt"/>
                          <a:ea typeface="+mn-ea"/>
                          <a:cs typeface="+mn-cs"/>
                        </a:rPr>
                        <a:t>object-family</a:t>
                      </a:r>
                      <a:endParaRPr lang="en-US" sz="1600" b="1" kern="1200" dirty="0">
                        <a:solidFill>
                          <a:srgbClr val="E5DBBE"/>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218987" rtl="0" eaLnBrk="1" latinLnBrk="0" hangingPunct="1"/>
                      <a:r>
                        <a:rPr lang="en-US" sz="1600" kern="1200" dirty="0" smtClean="0">
                          <a:solidFill>
                            <a:srgbClr val="E5DBBE"/>
                          </a:solidFill>
                          <a:latin typeface="+mn-lt"/>
                          <a:ea typeface="+mn-ea"/>
                          <a:cs typeface="+mn-cs"/>
                        </a:rPr>
                        <a:t>buckets, objects</a:t>
                      </a:r>
                      <a:endParaRPr lang="en-US" sz="1600" kern="1200" dirty="0">
                        <a:solidFill>
                          <a:srgbClr val="E5DBBE"/>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8810922"/>
                  </a:ext>
                </a:extLst>
              </a:tr>
              <a:tr h="315958">
                <a:tc>
                  <a:txBody>
                    <a:bodyPr/>
                    <a:lstStyle/>
                    <a:p>
                      <a:pPr marL="0" algn="l" defTabSz="1218987" rtl="0" eaLnBrk="1" latinLnBrk="0" hangingPunct="1"/>
                      <a:r>
                        <a:rPr lang="en-US" sz="1600" b="1" kern="1200" dirty="0" smtClean="0">
                          <a:solidFill>
                            <a:srgbClr val="E5DBBE"/>
                          </a:solidFill>
                          <a:latin typeface="+mn-lt"/>
                          <a:ea typeface="+mn-ea"/>
                          <a:cs typeface="+mn-cs"/>
                        </a:rPr>
                        <a:t>virtual-network-family</a:t>
                      </a:r>
                      <a:endParaRPr lang="en-US" sz="1600" b="1" kern="1200" dirty="0">
                        <a:solidFill>
                          <a:srgbClr val="E5DBBE"/>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218987" rtl="0" eaLnBrk="1" latinLnBrk="0" hangingPunct="1"/>
                      <a:r>
                        <a:rPr lang="en-US" sz="1600" kern="1200" dirty="0" smtClean="0">
                          <a:solidFill>
                            <a:srgbClr val="E5DBBE"/>
                          </a:solidFill>
                          <a:latin typeface="+mn-lt"/>
                          <a:ea typeface="+mn-ea"/>
                          <a:cs typeface="+mn-cs"/>
                        </a:rPr>
                        <a:t>vcn, subnet, route-tables, security-lists, dhcp-options,</a:t>
                      </a:r>
                      <a:r>
                        <a:rPr lang="en-US" sz="1600" kern="1200" baseline="0" dirty="0" smtClean="0">
                          <a:solidFill>
                            <a:srgbClr val="E5DBBE"/>
                          </a:solidFill>
                          <a:latin typeface="+mn-lt"/>
                          <a:ea typeface="+mn-ea"/>
                          <a:cs typeface="+mn-cs"/>
                        </a:rPr>
                        <a:t> and many more resources (</a:t>
                      </a:r>
                      <a:r>
                        <a:rPr lang="en-US" sz="1600" kern="1200" dirty="0" smtClean="0">
                          <a:solidFill>
                            <a:srgbClr val="E5DBBE"/>
                          </a:solidFill>
                          <a:latin typeface="+mn-lt"/>
                          <a:ea typeface="+mn-ea"/>
                          <a:cs typeface="+mn-cs"/>
                          <a:hlinkClick r:id="rId3"/>
                        </a:rPr>
                        <a:t>link</a:t>
                      </a:r>
                      <a:r>
                        <a:rPr lang="en-US" sz="1600" kern="1200" dirty="0" smtClean="0">
                          <a:solidFill>
                            <a:srgbClr val="E5DBBE"/>
                          </a:solidFill>
                          <a:latin typeface="+mn-lt"/>
                          <a:ea typeface="+mn-ea"/>
                          <a:cs typeface="+mn-cs"/>
                        </a:rPr>
                        <a:t>)</a:t>
                      </a:r>
                      <a:endParaRPr lang="en-US" sz="1000" kern="1200" dirty="0">
                        <a:solidFill>
                          <a:srgbClr val="E5DBBE"/>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5562208"/>
                  </a:ext>
                </a:extLst>
              </a:tr>
              <a:tr h="315958">
                <a:tc>
                  <a:txBody>
                    <a:bodyPr/>
                    <a:lstStyle/>
                    <a:p>
                      <a:pPr marL="0" algn="l" defTabSz="1218987" rtl="0" eaLnBrk="1" latinLnBrk="0" hangingPunct="1"/>
                      <a:r>
                        <a:rPr lang="en-US" sz="1600" b="1" kern="1200" dirty="0" smtClean="0">
                          <a:solidFill>
                            <a:srgbClr val="E5DBBE"/>
                          </a:solidFill>
                          <a:latin typeface="+mn-lt"/>
                          <a:ea typeface="+mn-ea"/>
                          <a:cs typeface="+mn-cs"/>
                        </a:rPr>
                        <a:t>volume-family</a:t>
                      </a:r>
                      <a:endParaRPr lang="en-US" sz="1600" b="1" kern="1200" dirty="0">
                        <a:solidFill>
                          <a:srgbClr val="E5DBBE"/>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218987" rtl="0" eaLnBrk="1" latinLnBrk="0" hangingPunct="1"/>
                      <a:r>
                        <a:rPr lang="en-US" sz="1600" kern="1200" dirty="0" smtClean="0">
                          <a:solidFill>
                            <a:srgbClr val="E5DBBE"/>
                          </a:solidFill>
                          <a:latin typeface="+mn-lt"/>
                          <a:ea typeface="+mn-ea"/>
                          <a:cs typeface="+mn-cs"/>
                        </a:rPr>
                        <a:t>volumes,</a:t>
                      </a:r>
                      <a:r>
                        <a:rPr lang="en-US" sz="1600" kern="1200" baseline="0" dirty="0" smtClean="0">
                          <a:solidFill>
                            <a:srgbClr val="E5DBBE"/>
                          </a:solidFill>
                          <a:latin typeface="+mn-lt"/>
                          <a:ea typeface="+mn-ea"/>
                          <a:cs typeface="+mn-cs"/>
                        </a:rPr>
                        <a:t> volume-attachments, volume-backups</a:t>
                      </a:r>
                      <a:endParaRPr lang="en-US" sz="1600" kern="1200" dirty="0">
                        <a:solidFill>
                          <a:srgbClr val="E5DBBE"/>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7429858"/>
                  </a:ext>
                </a:extLst>
              </a:tr>
              <a:tr h="315958">
                <a:tc>
                  <a:txBody>
                    <a:bodyPr/>
                    <a:lstStyle/>
                    <a:p>
                      <a:pPr marL="0" algn="l" defTabSz="1218987" rtl="0" eaLnBrk="1" latinLnBrk="0" hangingPunct="1"/>
                      <a:r>
                        <a:rPr lang="en-US" sz="1600" b="1" kern="1200" dirty="0" smtClean="0">
                          <a:solidFill>
                            <a:srgbClr val="E5DBBE"/>
                          </a:solidFill>
                          <a:latin typeface="+mn-lt"/>
                          <a:ea typeface="+mn-ea"/>
                          <a:cs typeface="+mn-cs"/>
                        </a:rPr>
                        <a:t>Cluster-family</a:t>
                      </a:r>
                      <a:endParaRPr lang="en-US" sz="1600" b="1" kern="1200" dirty="0">
                        <a:solidFill>
                          <a:srgbClr val="E5DBBE"/>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218987" rtl="0" eaLnBrk="1" latinLnBrk="0" hangingPunct="1"/>
                      <a:r>
                        <a:rPr lang="en-US" sz="1600" kern="1200" dirty="0" smtClean="0">
                          <a:solidFill>
                            <a:srgbClr val="E5DBBE"/>
                          </a:solidFill>
                          <a:latin typeface="+mn-lt"/>
                          <a:ea typeface="+mn-ea"/>
                          <a:cs typeface="+mn-cs"/>
                        </a:rPr>
                        <a:t>clusters, cluster-node-pool,</a:t>
                      </a:r>
                      <a:r>
                        <a:rPr lang="en-US" sz="1600" kern="1200" baseline="0" dirty="0" smtClean="0">
                          <a:solidFill>
                            <a:srgbClr val="E5DBBE"/>
                          </a:solidFill>
                          <a:latin typeface="+mn-lt"/>
                          <a:ea typeface="+mn-ea"/>
                          <a:cs typeface="+mn-cs"/>
                        </a:rPr>
                        <a:t> cluster-work-requests</a:t>
                      </a:r>
                      <a:endParaRPr lang="en-US" sz="1600" kern="1200" dirty="0">
                        <a:solidFill>
                          <a:srgbClr val="E5DBBE"/>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8876712"/>
                  </a:ext>
                </a:extLst>
              </a:tr>
              <a:tr h="315958">
                <a:tc>
                  <a:txBody>
                    <a:bodyPr/>
                    <a:lstStyle/>
                    <a:p>
                      <a:pPr marL="0" algn="l" defTabSz="1218987" rtl="0" eaLnBrk="1" latinLnBrk="0" hangingPunct="1"/>
                      <a:r>
                        <a:rPr lang="en-US" sz="1600" b="1" kern="1200" dirty="0" smtClean="0">
                          <a:solidFill>
                            <a:srgbClr val="E5DBBE"/>
                          </a:solidFill>
                          <a:latin typeface="+mn-lt"/>
                          <a:ea typeface="+mn-ea"/>
                          <a:cs typeface="+mn-cs"/>
                        </a:rPr>
                        <a:t>File-family</a:t>
                      </a:r>
                      <a:endParaRPr lang="en-US" sz="1600" b="1" kern="1200" dirty="0">
                        <a:solidFill>
                          <a:srgbClr val="E5DBBE"/>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218987" rtl="0" eaLnBrk="1" latinLnBrk="0" hangingPunct="1"/>
                      <a:r>
                        <a:rPr lang="en-US" sz="1600" kern="1200" dirty="0" smtClean="0">
                          <a:solidFill>
                            <a:srgbClr val="E5DBBE"/>
                          </a:solidFill>
                          <a:latin typeface="+mn-lt"/>
                          <a:ea typeface="+mn-ea"/>
                          <a:cs typeface="+mn-cs"/>
                        </a:rPr>
                        <a:t>file-systems, mount-targets,</a:t>
                      </a:r>
                      <a:r>
                        <a:rPr lang="en-US" sz="1600" kern="1200" baseline="0" dirty="0" smtClean="0">
                          <a:solidFill>
                            <a:srgbClr val="E5DBBE"/>
                          </a:solidFill>
                          <a:latin typeface="+mn-lt"/>
                          <a:ea typeface="+mn-ea"/>
                          <a:cs typeface="+mn-cs"/>
                        </a:rPr>
                        <a:t> export-sets</a:t>
                      </a:r>
                      <a:endParaRPr lang="en-US" sz="1600" kern="1200" dirty="0">
                        <a:solidFill>
                          <a:srgbClr val="E5DBBE"/>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2999254"/>
                  </a:ext>
                </a:extLst>
              </a:tr>
              <a:tr h="315958">
                <a:tc>
                  <a:txBody>
                    <a:bodyPr/>
                    <a:lstStyle/>
                    <a:p>
                      <a:pPr marL="0" algn="l" defTabSz="1218987" rtl="0" eaLnBrk="1" latinLnBrk="0" hangingPunct="1"/>
                      <a:r>
                        <a:rPr lang="en-US" sz="1600" b="1" kern="1200" dirty="0" smtClean="0">
                          <a:solidFill>
                            <a:srgbClr val="E5DBBE"/>
                          </a:solidFill>
                          <a:latin typeface="+mn-lt"/>
                          <a:ea typeface="+mn-ea"/>
                          <a:cs typeface="+mn-cs"/>
                        </a:rPr>
                        <a:t>dns</a:t>
                      </a:r>
                      <a:endParaRPr lang="en-US" sz="1600" b="1" kern="1200" dirty="0">
                        <a:solidFill>
                          <a:srgbClr val="E5DBBE"/>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218987" rtl="0" eaLnBrk="1" latinLnBrk="0" hangingPunct="1"/>
                      <a:r>
                        <a:rPr lang="en-US" sz="1600" kern="1200" dirty="0" smtClean="0">
                          <a:solidFill>
                            <a:srgbClr val="E5DBBE"/>
                          </a:solidFill>
                          <a:latin typeface="+mn-lt"/>
                          <a:ea typeface="+mn-ea"/>
                          <a:cs typeface="+mn-cs"/>
                        </a:rPr>
                        <a:t>dns-zones, dns-records, dns-traffic,..</a:t>
                      </a:r>
                      <a:endParaRPr lang="en-US" sz="1600" kern="1200" dirty="0">
                        <a:solidFill>
                          <a:srgbClr val="E5DBBE"/>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3849078"/>
                  </a:ext>
                </a:extLst>
              </a:tr>
            </a:tbl>
          </a:graphicData>
        </a:graphic>
      </p:graphicFrame>
      <p:sp>
        <p:nvSpPr>
          <p:cNvPr id="9" name="Rectangle 8"/>
          <p:cNvSpPr/>
          <p:nvPr/>
        </p:nvSpPr>
        <p:spPr>
          <a:xfrm>
            <a:off x="4812059" y="6316487"/>
            <a:ext cx="6934200" cy="307777"/>
          </a:xfrm>
          <a:prstGeom prst="rect">
            <a:avLst/>
          </a:prstGeom>
        </p:spPr>
        <p:txBody>
          <a:bodyPr wrap="square">
            <a:spAutoFit/>
          </a:bodyPr>
          <a:lstStyle/>
          <a:p>
            <a:pPr marL="0" marR="0" lvl="0" indent="0" algn="l" defTabSz="1218987"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E5DBBE"/>
                </a:solidFill>
                <a:effectLst/>
                <a:uLnTx/>
                <a:uFillTx/>
                <a:latin typeface="Oracle Sans"/>
                <a:ea typeface="+mn-ea"/>
                <a:cs typeface="+mn-cs"/>
              </a:rPr>
              <a:t>The IAM Service has no family resource-type, only individual ones</a:t>
            </a:r>
          </a:p>
        </p:txBody>
      </p:sp>
      <p:sp>
        <p:nvSpPr>
          <p:cNvPr id="4" name="Rectangle 3"/>
          <p:cNvSpPr/>
          <p:nvPr/>
        </p:nvSpPr>
        <p:spPr>
          <a:xfrm>
            <a:off x="419098" y="5297094"/>
            <a:ext cx="4152902" cy="52322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E5DBBE"/>
                </a:solidFill>
                <a:effectLst/>
                <a:uLnTx/>
                <a:uFillTx/>
                <a:latin typeface="arial" panose="020B0604020202020204" pitchFamily="34" charset="0"/>
                <a:ea typeface="+mn-ea"/>
                <a:cs typeface="+mn-cs"/>
              </a:rPr>
              <a:t>* In general, this verb does not include the ability to create or delete that type of resource</a:t>
            </a:r>
            <a:endParaRPr kumimoji="0" lang="en-US" sz="14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endParaRPr>
          </a:p>
        </p:txBody>
      </p:sp>
      <p:sp>
        <p:nvSpPr>
          <p:cNvPr id="10" name="Rectangle 9"/>
          <p:cNvSpPr/>
          <p:nvPr/>
        </p:nvSpPr>
        <p:spPr bwMode="auto">
          <a:xfrm>
            <a:off x="419099" y="2151890"/>
            <a:ext cx="4152902" cy="3050847"/>
          </a:xfrm>
          <a:prstGeom prst="rect">
            <a:avLst/>
          </a:prstGeom>
          <a:noFill/>
          <a:ln w="28575" cap="flat" cmpd="sng" algn="ctr">
            <a:solidFill>
              <a:srgbClr val="92D05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228600" rtl="0" eaLnBrk="1" fontAlgn="base" latinLnBrk="0" hangingPunct="1">
              <a:lnSpc>
                <a:spcPct val="100000"/>
              </a:lnSpc>
              <a:spcBef>
                <a:spcPct val="20000"/>
              </a:spcBef>
              <a:spcAft>
                <a:spcPct val="0"/>
              </a:spcAft>
              <a:buClr>
                <a:srgbClr val="FF0000"/>
              </a:buClr>
              <a:buSzTx/>
              <a:buFontTx/>
              <a:buNone/>
              <a:tabLst/>
              <a:defRPr/>
            </a:pPr>
            <a:endParaRPr kumimoji="0" lang="en-US" sz="1800" b="0" i="0" u="none" strike="noStrike" kern="1200" cap="none" spc="0" normalizeH="0" baseline="0" noProof="0">
              <a:ln>
                <a:noFill/>
              </a:ln>
              <a:solidFill>
                <a:srgbClr val="4E3629"/>
              </a:solidFill>
              <a:effectLst/>
              <a:uLnTx/>
              <a:uFillTx/>
              <a:latin typeface="Arial" pitchFamily="34" charset="0"/>
              <a:ea typeface="+mn-ea"/>
              <a:cs typeface="+mn-cs"/>
            </a:endParaRPr>
          </a:p>
        </p:txBody>
      </p:sp>
      <p:sp>
        <p:nvSpPr>
          <p:cNvPr id="11" name="Rectangle 10"/>
          <p:cNvSpPr/>
          <p:nvPr/>
        </p:nvSpPr>
        <p:spPr bwMode="auto">
          <a:xfrm>
            <a:off x="4812059" y="2151888"/>
            <a:ext cx="6912120" cy="4084320"/>
          </a:xfrm>
          <a:prstGeom prst="rect">
            <a:avLst/>
          </a:prstGeom>
          <a:noFill/>
          <a:ln w="28575" cap="flat" cmpd="sng" algn="ctr">
            <a:solidFill>
              <a:srgbClr val="0070C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228600" rtl="0" eaLnBrk="1" fontAlgn="base" latinLnBrk="0" hangingPunct="1">
              <a:lnSpc>
                <a:spcPct val="100000"/>
              </a:lnSpc>
              <a:spcBef>
                <a:spcPct val="20000"/>
              </a:spcBef>
              <a:spcAft>
                <a:spcPct val="0"/>
              </a:spcAft>
              <a:buClr>
                <a:srgbClr val="FF0000"/>
              </a:buClr>
              <a:buSzTx/>
              <a:buFontTx/>
              <a:buNone/>
              <a:tabLst/>
              <a:defRPr/>
            </a:pPr>
            <a:endParaRPr kumimoji="0" lang="en-US" sz="1800" b="0" i="0" u="none" strike="noStrike" kern="1200" cap="none" spc="0" normalizeH="0" baseline="0" noProof="0">
              <a:ln>
                <a:noFill/>
              </a:ln>
              <a:solidFill>
                <a:srgbClr val="4E3629"/>
              </a:solidFill>
              <a:effectLst/>
              <a:uLnTx/>
              <a:uFillTx/>
              <a:latin typeface="Arial" pitchFamily="34" charset="0"/>
              <a:ea typeface="+mn-ea"/>
              <a:cs typeface="+mn-cs"/>
            </a:endParaRPr>
          </a:p>
        </p:txBody>
      </p:sp>
    </p:spTree>
    <p:extLst>
      <p:ext uri="{BB962C8B-B14F-4D97-AF65-F5344CB8AC3E}">
        <p14:creationId xmlns:p14="http://schemas.microsoft.com/office/powerpoint/2010/main" val="167164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9" grpId="0"/>
      <p:bldP spid="4" grpId="0"/>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0121" y="536830"/>
            <a:ext cx="10944549" cy="533400"/>
          </a:xfrm>
          <a:prstGeom prst="rect">
            <a:avLst/>
          </a:prstGeom>
        </p:spPr>
        <p:txBody>
          <a:bodyPr anchor="ctr"/>
          <a:lstStyle>
            <a:lvl1pPr algn="l" defTabSz="304747" rtl="0" eaLnBrk="1" fontAlgn="base" hangingPunct="1">
              <a:spcBef>
                <a:spcPct val="20000"/>
              </a:spcBef>
              <a:spcAft>
                <a:spcPct val="0"/>
              </a:spcAft>
              <a:buClr>
                <a:srgbClr val="000000"/>
              </a:buClr>
              <a:buFont typeface="Arial" charset="0"/>
              <a:defRPr sz="2800">
                <a:solidFill>
                  <a:srgbClr val="5F5F5F"/>
                </a:solidFill>
                <a:latin typeface="+mj-lt"/>
                <a:ea typeface="+mj-ea"/>
                <a:cs typeface="+mj-cs"/>
              </a:defRPr>
            </a:lvl1pPr>
            <a:lvl2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2pPr>
            <a:lvl3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3pPr>
            <a:lvl4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4pPr>
            <a:lvl5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5pPr>
            <a:lvl6pPr marL="60949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6pPr>
            <a:lvl7pPr marL="1218987"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7pPr>
            <a:lvl8pPr marL="1828480"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8pPr>
            <a:lvl9pPr marL="243797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9pPr>
          </a:lstStyle>
          <a:p>
            <a:pPr marL="0" marR="0" lvl="0" indent="0" algn="l" defTabSz="304747" rtl="0" eaLnBrk="1" fontAlgn="base" latinLnBrk="0" hangingPunct="1">
              <a:lnSpc>
                <a:spcPct val="100000"/>
              </a:lnSpc>
              <a:spcBef>
                <a:spcPct val="20000"/>
              </a:spcBef>
              <a:spcAft>
                <a:spcPct val="0"/>
              </a:spcAft>
              <a:buClr>
                <a:srgbClr val="000000"/>
              </a:buClr>
              <a:buSzTx/>
              <a:buFont typeface="Arial" charset="0"/>
              <a:buNone/>
              <a:tabLst/>
              <a:defRPr/>
            </a:pPr>
            <a:r>
              <a:rPr lang="en-US" sz="4400" b="1" kern="0" dirty="0" smtClean="0">
                <a:solidFill>
                  <a:srgbClr val="92D050"/>
                </a:solidFill>
                <a:latin typeface="Segoe UI" panose="020B0502040204020203" pitchFamily="34" charset="0"/>
                <a:cs typeface="Segoe UI" panose="020B0502040204020203" pitchFamily="34" charset="0"/>
              </a:rPr>
              <a:t>Action</a:t>
            </a:r>
            <a:r>
              <a:rPr kumimoji="0" lang="en-US" sz="4400" b="1" i="0" u="none" strike="noStrike" kern="0" cap="none" spc="0" normalizeH="0" baseline="0" noProof="0" dirty="0" smtClean="0">
                <a:ln>
                  <a:noFill/>
                </a:ln>
                <a:solidFill>
                  <a:srgbClr val="92D050"/>
                </a:solidFill>
                <a:effectLst/>
                <a:uLnTx/>
                <a:uFillTx/>
                <a:latin typeface="Segoe UI" panose="020B0502040204020203" pitchFamily="34" charset="0"/>
                <a:cs typeface="Segoe UI" panose="020B0502040204020203" pitchFamily="34" charset="0"/>
              </a:rPr>
              <a:t>s </a:t>
            </a:r>
            <a:r>
              <a:rPr kumimoji="0" lang="en-US" sz="4400" b="1" i="0" u="none" strike="noStrike" kern="0" cap="none" spc="0" normalizeH="0" baseline="0" noProof="0" dirty="0">
                <a:ln>
                  <a:noFill/>
                </a:ln>
                <a:solidFill>
                  <a:srgbClr val="92D050"/>
                </a:solidFill>
                <a:effectLst/>
                <a:uLnTx/>
                <a:uFillTx/>
                <a:latin typeface="Segoe UI" panose="020B0502040204020203" pitchFamily="34" charset="0"/>
                <a:cs typeface="Segoe UI" panose="020B0502040204020203" pitchFamily="34" charset="0"/>
              </a:rPr>
              <a:t>&amp; Permissions</a:t>
            </a:r>
          </a:p>
        </p:txBody>
      </p:sp>
      <p:sp>
        <p:nvSpPr>
          <p:cNvPr id="11" name="Rectangle 10"/>
          <p:cNvSpPr/>
          <p:nvPr/>
        </p:nvSpPr>
        <p:spPr>
          <a:xfrm>
            <a:off x="417232" y="1604248"/>
            <a:ext cx="5179177" cy="4278094"/>
          </a:xfrm>
          <a:prstGeom prst="rect">
            <a:avLst/>
          </a:prstGeom>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charset="0"/>
              <a:buChar char="•"/>
              <a:tabLst/>
              <a:defRPr/>
            </a:pPr>
            <a:r>
              <a:rPr kumimoji="0" lang="en-US" sz="16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When you write a policy giving a group access to a particular </a:t>
            </a:r>
            <a:r>
              <a:rPr kumimoji="0" lang="en-US" sz="16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action(verb)</a:t>
            </a:r>
            <a:r>
              <a:rPr kumimoji="0" lang="en-US" sz="16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 and resource-type, you're actually giving that group access to one or more predefined permissions</a:t>
            </a:r>
          </a:p>
          <a:p>
            <a:pPr marL="285750" marR="0" lvl="0" indent="-285750" algn="l" defTabSz="914400" rtl="0" eaLnBrk="0" fontAlgn="base" latinLnBrk="0" hangingPunct="0">
              <a:lnSpc>
                <a:spcPct val="100000"/>
              </a:lnSpc>
              <a:spcBef>
                <a:spcPct val="0"/>
              </a:spcBef>
              <a:spcAft>
                <a:spcPct val="0"/>
              </a:spcAft>
              <a:buClrTx/>
              <a:buSzTx/>
              <a:buFont typeface="Arial" charset="0"/>
              <a:buChar char="•"/>
              <a:tabLst/>
              <a:defRPr/>
            </a:pPr>
            <a:endParaRPr kumimoji="0" lang="en-US" sz="16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charset="0"/>
              <a:buChar char="•"/>
              <a:tabLst/>
              <a:defRPr/>
            </a:pPr>
            <a:r>
              <a:rPr kumimoji="0" lang="en-US" sz="16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Permissions are the atomic units of authorization that control a user's ability to perform operations on resources </a:t>
            </a:r>
          </a:p>
          <a:p>
            <a:pPr marL="285750" marR="0" lvl="0" indent="-285750" algn="l" defTabSz="914400" rtl="0" eaLnBrk="0" fontAlgn="base" latinLnBrk="0" hangingPunct="0">
              <a:lnSpc>
                <a:spcPct val="100000"/>
              </a:lnSpc>
              <a:spcBef>
                <a:spcPct val="0"/>
              </a:spcBef>
              <a:spcAft>
                <a:spcPct val="0"/>
              </a:spcAft>
              <a:buClrTx/>
              <a:buSzTx/>
              <a:buFont typeface="Arial" charset="0"/>
              <a:buChar char="•"/>
              <a:tabLst/>
              <a:defRPr/>
            </a:pPr>
            <a:endParaRPr kumimoji="0" lang="en-US" sz="16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charset="0"/>
              <a:buChar char="•"/>
              <a:tabLst/>
              <a:defRPr/>
            </a:pPr>
            <a:r>
              <a:rPr kumimoji="0" lang="en-US" sz="16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As you go from inspect &gt; read &gt; use &gt; manage, the level of access generally increases, and the permissions granted are cumulative</a:t>
            </a:r>
          </a:p>
          <a:p>
            <a:pPr marL="285750" marR="0" lvl="0" indent="-285750" algn="l" defTabSz="914400" rtl="0" eaLnBrk="0" fontAlgn="base" latinLnBrk="0" hangingPunct="0">
              <a:lnSpc>
                <a:spcPct val="100000"/>
              </a:lnSpc>
              <a:spcBef>
                <a:spcPct val="0"/>
              </a:spcBef>
              <a:spcAft>
                <a:spcPct val="0"/>
              </a:spcAft>
              <a:buClrTx/>
              <a:buSzTx/>
              <a:buFont typeface="Arial" charset="0"/>
              <a:buChar char="•"/>
              <a:tabLst/>
              <a:defRPr/>
            </a:pPr>
            <a:endParaRPr kumimoji="0" lang="en-US" sz="16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charset="0"/>
              <a:buChar char="•"/>
              <a:tabLst/>
              <a:defRPr/>
            </a:pPr>
            <a:r>
              <a:rPr kumimoji="0" lang="en-US" sz="16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Each API operation requires the caller to have access to one or more permissions. E.g., to use ListVolumes or GetVolume, you must have access to a single permission: </a:t>
            </a:r>
            <a:r>
              <a:rPr kumimoji="0" lang="en-US" sz="16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VOLUME_INSPECT</a:t>
            </a:r>
            <a:endParaRPr kumimoji="0" lang="en-US" sz="16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endParaRPr>
          </a:p>
        </p:txBody>
      </p:sp>
      <p:graphicFrame>
        <p:nvGraphicFramePr>
          <p:cNvPr id="16" name="Diagram 15"/>
          <p:cNvGraphicFramePr/>
          <p:nvPr>
            <p:extLst>
              <p:ext uri="{D42A27DB-BD31-4B8C-83A1-F6EECF244321}">
                <p14:modId xmlns:p14="http://schemas.microsoft.com/office/powerpoint/2010/main" val="2760336332"/>
              </p:ext>
            </p:extLst>
          </p:nvPr>
        </p:nvGraphicFramePr>
        <p:xfrm>
          <a:off x="4249948" y="907441"/>
          <a:ext cx="8939741" cy="5538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Box 16"/>
          <p:cNvSpPr txBox="1"/>
          <p:nvPr/>
        </p:nvSpPr>
        <p:spPr>
          <a:xfrm>
            <a:off x="7568242" y="414748"/>
            <a:ext cx="787139" cy="338554"/>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600" dirty="0" smtClean="0">
                <a:solidFill>
                  <a:srgbClr val="E5DBBE"/>
                </a:solidFill>
              </a:rPr>
              <a:t>Action</a:t>
            </a:r>
            <a:endParaRPr kumimoji="0" lang="en-US" sz="1600" b="0" i="0" u="none" strike="noStrike" kern="1200" cap="none" spc="0" normalizeH="0" baseline="0" noProof="0" dirty="0">
              <a:ln>
                <a:noFill/>
              </a:ln>
              <a:solidFill>
                <a:srgbClr val="E5DBBE"/>
              </a:solidFill>
              <a:effectLst/>
              <a:uLnTx/>
              <a:uFillTx/>
              <a:latin typeface="Oracle Sans" panose="020B0503020204020204" pitchFamily="34" charset="0"/>
            </a:endParaRPr>
          </a:p>
        </p:txBody>
      </p:sp>
      <p:sp>
        <p:nvSpPr>
          <p:cNvPr id="18" name="TextBox 17"/>
          <p:cNvSpPr txBox="1"/>
          <p:nvPr/>
        </p:nvSpPr>
        <p:spPr>
          <a:xfrm>
            <a:off x="8880239" y="414748"/>
            <a:ext cx="1255472" cy="338554"/>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E5DBBE"/>
                </a:solidFill>
                <a:effectLst/>
                <a:uLnTx/>
                <a:uFillTx/>
                <a:latin typeface="Oracle Sans" panose="020B0503020204020204" pitchFamily="34" charset="0"/>
                <a:ea typeface="+mn-ea"/>
                <a:cs typeface="+mn-cs"/>
              </a:rPr>
              <a:t>Permssions</a:t>
            </a:r>
            <a:endParaRPr kumimoji="0" lang="en-US" sz="16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endParaRPr>
          </a:p>
        </p:txBody>
      </p:sp>
      <p:sp>
        <p:nvSpPr>
          <p:cNvPr id="19" name="TextBox 18"/>
          <p:cNvSpPr txBox="1"/>
          <p:nvPr/>
        </p:nvSpPr>
        <p:spPr>
          <a:xfrm>
            <a:off x="10386616" y="414748"/>
            <a:ext cx="1473480" cy="338554"/>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API Operation</a:t>
            </a:r>
          </a:p>
        </p:txBody>
      </p:sp>
      <p:sp>
        <p:nvSpPr>
          <p:cNvPr id="20" name="TextBox 19"/>
          <p:cNvSpPr txBox="1"/>
          <p:nvPr/>
        </p:nvSpPr>
        <p:spPr>
          <a:xfrm>
            <a:off x="10934211" y="2609813"/>
            <a:ext cx="543739"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mr-IN"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a:t>
            </a:r>
            <a:endPar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endParaRPr>
          </a:p>
        </p:txBody>
      </p:sp>
      <p:sp>
        <p:nvSpPr>
          <p:cNvPr id="21" name="TextBox 20"/>
          <p:cNvSpPr txBox="1"/>
          <p:nvPr/>
        </p:nvSpPr>
        <p:spPr>
          <a:xfrm>
            <a:off x="10972801" y="4126468"/>
            <a:ext cx="543739"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mr-IN"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a:t>
            </a:r>
            <a:endPar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13047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P spid="17" grpId="0"/>
      <p:bldP spid="18" grpId="0"/>
      <p:bldP spid="19" grpId="0"/>
      <p:bldP spid="20"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sz="quarter" idx="24"/>
          </p:nvPr>
        </p:nvSpPr>
        <p:spPr/>
      </p:sp>
      <p:sp>
        <p:nvSpPr>
          <p:cNvPr id="2" name="Title 1"/>
          <p:cNvSpPr>
            <a:spLocks noGrp="1"/>
          </p:cNvSpPr>
          <p:nvPr>
            <p:ph type="title"/>
          </p:nvPr>
        </p:nvSpPr>
        <p:spPr>
          <a:xfrm>
            <a:off x="2580745" y="144650"/>
            <a:ext cx="4737600" cy="822960"/>
          </a:xfrm>
        </p:spPr>
        <p:txBody>
          <a:bodyPr/>
          <a:lstStyle/>
          <a:p>
            <a:r>
              <a:rPr lang="en-US" sz="3200" dirty="0" smtClean="0">
                <a:solidFill>
                  <a:srgbClr val="FACD62"/>
                </a:solidFill>
              </a:rPr>
              <a:t>Common Policies</a:t>
            </a:r>
            <a:endParaRPr lang="en-US" sz="3200" dirty="0">
              <a:solidFill>
                <a:srgbClr val="FACD62"/>
              </a:solidFill>
            </a:endParaRPr>
          </a:p>
        </p:txBody>
      </p:sp>
      <p:sp>
        <p:nvSpPr>
          <p:cNvPr id="4" name="Content Placeholder 2"/>
          <p:cNvSpPr txBox="1">
            <a:spLocks/>
          </p:cNvSpPr>
          <p:nvPr/>
        </p:nvSpPr>
        <p:spPr>
          <a:xfrm>
            <a:off x="6164376" y="1112260"/>
            <a:ext cx="5895060" cy="4857833"/>
          </a:xfrm>
          <a:prstGeom prst="rect">
            <a:avLst/>
          </a:prstGeom>
        </p:spPr>
        <p:txBody>
          <a:bodyPr/>
          <a:lstStyle>
            <a:lvl1pPr marL="0" indent="10582" algn="l" defTabSz="304747" rtl="0" eaLnBrk="1" fontAlgn="base" hangingPunct="1">
              <a:spcBef>
                <a:spcPts val="900"/>
              </a:spcBef>
              <a:spcAft>
                <a:spcPct val="0"/>
              </a:spcAft>
              <a:buClr>
                <a:srgbClr val="000000"/>
              </a:buClr>
              <a:buFont typeface="Arial" charset="0"/>
              <a:defRPr sz="2100">
                <a:solidFill>
                  <a:srgbClr val="5F5F5F"/>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5F5F5F"/>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5F5F5F"/>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5F5F5F"/>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5F5F5F"/>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marL="0" marR="0" lvl="1" indent="0" algn="l" defTabSz="304747" rtl="0" eaLnBrk="1" fontAlgn="base" latinLnBrk="0" hangingPunct="1">
              <a:lnSpc>
                <a:spcPct val="90000"/>
              </a:lnSpc>
              <a:spcBef>
                <a:spcPts val="600"/>
              </a:spcBef>
              <a:spcAft>
                <a:spcPts val="600"/>
              </a:spcAft>
              <a:buClr>
                <a:srgbClr val="000000"/>
              </a:buClr>
              <a:buSzTx/>
              <a:buNone/>
              <a:tabLst/>
              <a:defRPr/>
            </a:pPr>
            <a:r>
              <a:rPr kumimoji="0" lang="en-US" sz="1800" b="0" i="0" u="none" strike="noStrike" kern="0" cap="none" spc="0" normalizeH="0" baseline="0" noProof="0" dirty="0">
                <a:ln>
                  <a:noFill/>
                </a:ln>
                <a:solidFill>
                  <a:srgbClr val="E5DBBE"/>
                </a:solidFill>
                <a:effectLst/>
                <a:uLnTx/>
                <a:uFillTx/>
                <a:latin typeface="Oracle Sans"/>
                <a:ea typeface="+mn-ea"/>
                <a:cs typeface="+mn-cs"/>
              </a:rPr>
              <a:t>Network Admins manage a cloud network</a:t>
            </a:r>
          </a:p>
          <a:p>
            <a:pPr marL="1108710" marR="0" lvl="2" indent="-285750"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E5DBBE"/>
                </a:solidFill>
                <a:effectLst/>
                <a:uLnTx/>
                <a:uFillTx/>
                <a:latin typeface="Oracle Sans"/>
                <a:ea typeface="+mn-ea"/>
                <a:cs typeface="+mn-cs"/>
              </a:rPr>
              <a:t>Allow group NetworkAdmins to </a:t>
            </a:r>
            <a:r>
              <a:rPr kumimoji="0" lang="en-US" sz="1800" b="0" i="0" u="none" strike="noStrike" kern="0" cap="none" spc="0" normalizeH="0" baseline="0" noProof="0" dirty="0">
                <a:ln>
                  <a:noFill/>
                </a:ln>
                <a:solidFill>
                  <a:srgbClr val="92D050"/>
                </a:solidFill>
                <a:effectLst/>
                <a:uLnTx/>
                <a:uFillTx/>
                <a:latin typeface="Oracle Sans"/>
                <a:ea typeface="+mn-ea"/>
                <a:cs typeface="+mn-cs"/>
              </a:rPr>
              <a:t>manage</a:t>
            </a:r>
            <a:r>
              <a:rPr kumimoji="0" lang="en-US" sz="1800" b="0" i="0" u="none" strike="noStrike" kern="0" cap="none" spc="0" normalizeH="0" baseline="0" noProof="0" dirty="0">
                <a:ln>
                  <a:noFill/>
                </a:ln>
                <a:solidFill>
                  <a:srgbClr val="4E3629"/>
                </a:solidFill>
                <a:effectLst/>
                <a:uLnTx/>
                <a:uFillTx/>
                <a:latin typeface="Oracle Sans"/>
                <a:ea typeface="+mn-ea"/>
                <a:cs typeface="+mn-cs"/>
              </a:rPr>
              <a:t> </a:t>
            </a:r>
            <a:r>
              <a:rPr kumimoji="0" lang="en-US" sz="1800" b="0" i="0" u="none" strike="noStrike" kern="0" cap="none" spc="0" normalizeH="0" baseline="0" noProof="0" dirty="0">
                <a:ln>
                  <a:noFill/>
                </a:ln>
                <a:solidFill>
                  <a:srgbClr val="0070C0"/>
                </a:solidFill>
                <a:effectLst/>
                <a:uLnTx/>
                <a:uFillTx/>
                <a:latin typeface="Oracle Sans"/>
                <a:ea typeface="+mn-ea"/>
                <a:cs typeface="+mn-cs"/>
              </a:rPr>
              <a:t>virtual-network-family</a:t>
            </a:r>
            <a:r>
              <a:rPr kumimoji="0" lang="en-US" sz="1800" b="0" i="0" u="none" strike="noStrike" kern="0" cap="none" spc="0" normalizeH="0" baseline="0" noProof="0" dirty="0">
                <a:ln>
                  <a:noFill/>
                </a:ln>
                <a:solidFill>
                  <a:srgbClr val="4E3629"/>
                </a:solidFill>
                <a:effectLst/>
                <a:uLnTx/>
                <a:uFillTx/>
                <a:latin typeface="Oracle Sans"/>
                <a:ea typeface="+mn-ea"/>
                <a:cs typeface="+mn-cs"/>
              </a:rPr>
              <a:t> in </a:t>
            </a:r>
            <a:r>
              <a:rPr kumimoji="0" lang="en-US" sz="1800" b="0" i="0" u="none" strike="noStrike" kern="0" cap="none" spc="0" normalizeH="0" baseline="0" noProof="0" dirty="0">
                <a:ln>
                  <a:noFill/>
                </a:ln>
                <a:solidFill>
                  <a:srgbClr val="7030A0"/>
                </a:solidFill>
                <a:effectLst/>
                <a:uLnTx/>
                <a:uFillTx/>
                <a:latin typeface="Oracle Sans"/>
                <a:ea typeface="+mn-ea"/>
                <a:cs typeface="+mn-cs"/>
              </a:rPr>
              <a:t>tenancy</a:t>
            </a:r>
          </a:p>
          <a:p>
            <a:pPr marL="457200" marR="0" lvl="1" indent="-457200" algn="l" defTabSz="304747" rtl="0" eaLnBrk="1" fontAlgn="base" latinLnBrk="0" hangingPunct="1">
              <a:lnSpc>
                <a:spcPct val="90000"/>
              </a:lnSpc>
              <a:spcBef>
                <a:spcPts val="600"/>
              </a:spcBef>
              <a:spcAft>
                <a:spcPts val="600"/>
              </a:spcAft>
              <a:buClr>
                <a:srgbClr val="000000"/>
              </a:buClr>
              <a:buSzTx/>
              <a:buFont typeface="+mj-lt"/>
              <a:buAutoNum type="arabicPeriod"/>
              <a:tabLst/>
              <a:defRPr/>
            </a:pPr>
            <a:endParaRPr kumimoji="0" lang="en-US" sz="1800" b="0" i="0" u="none" strike="noStrike" kern="0" cap="none" spc="0" normalizeH="0" baseline="0" noProof="0" dirty="0">
              <a:ln>
                <a:noFill/>
              </a:ln>
              <a:solidFill>
                <a:srgbClr val="4E3629"/>
              </a:solidFill>
              <a:effectLst/>
              <a:uLnTx/>
              <a:uFillTx/>
              <a:latin typeface="Oracle Sans"/>
              <a:ea typeface="+mn-ea"/>
              <a:cs typeface="+mn-cs"/>
            </a:endParaRPr>
          </a:p>
          <a:p>
            <a:pPr marL="0" marR="0" lvl="1" indent="0" algn="l" defTabSz="304747" rtl="0" eaLnBrk="1" fontAlgn="base" latinLnBrk="0" hangingPunct="1">
              <a:lnSpc>
                <a:spcPct val="90000"/>
              </a:lnSpc>
              <a:spcBef>
                <a:spcPts val="600"/>
              </a:spcBef>
              <a:spcAft>
                <a:spcPts val="600"/>
              </a:spcAft>
              <a:buClr>
                <a:srgbClr val="000000"/>
              </a:buClr>
              <a:buSzTx/>
              <a:buNone/>
              <a:tabLst/>
              <a:defRPr/>
            </a:pPr>
            <a:r>
              <a:rPr kumimoji="0" lang="en-US" altLang="en-US" sz="2000" b="0" i="0" u="none" strike="noStrike" kern="0" cap="none" spc="0" normalizeH="0" baseline="0" noProof="0" dirty="0" smtClean="0">
                <a:ln>
                  <a:noFill/>
                </a:ln>
                <a:solidFill>
                  <a:srgbClr val="E5DBBE"/>
                </a:solidFill>
                <a:effectLst/>
                <a:uLnTx/>
                <a:uFillTx/>
                <a:latin typeface="Oracle Sans"/>
              </a:rPr>
              <a:t>Users launch compute instances</a:t>
            </a:r>
            <a:endParaRPr lang="en-US" altLang="en-US" sz="2000" kern="0" dirty="0">
              <a:solidFill>
                <a:srgbClr val="E5DBBE"/>
              </a:solidFill>
              <a:latin typeface="Oracle Sans"/>
            </a:endParaRPr>
          </a:p>
          <a:p>
            <a:pPr marL="0" marR="0" lvl="1" indent="0" algn="l" defTabSz="304747" rtl="0" eaLnBrk="1" fontAlgn="base" latinLnBrk="0" hangingPunct="1">
              <a:lnSpc>
                <a:spcPct val="90000"/>
              </a:lnSpc>
              <a:spcBef>
                <a:spcPts val="600"/>
              </a:spcBef>
              <a:spcAft>
                <a:spcPts val="600"/>
              </a:spcAft>
              <a:buClr>
                <a:srgbClr val="000000"/>
              </a:buClr>
              <a:buSzTx/>
              <a:buNone/>
              <a:tabLst/>
              <a:defRPr/>
            </a:pPr>
            <a:r>
              <a:rPr kumimoji="0" lang="en-US" altLang="en-US" sz="1600" b="0" i="0" u="none" strike="noStrike" kern="0" cap="none" spc="0" normalizeH="0" baseline="0" noProof="0" dirty="0" smtClean="0">
                <a:ln>
                  <a:noFill/>
                </a:ln>
                <a:solidFill>
                  <a:srgbClr val="E5DBBE"/>
                </a:solidFill>
                <a:effectLst/>
                <a:uLnTx/>
                <a:uFillTx/>
                <a:latin typeface="Oracle Sans"/>
                <a:ea typeface="+mn-ea"/>
                <a:cs typeface="+mn-cs"/>
              </a:rPr>
              <a:t>Allow </a:t>
            </a:r>
            <a:r>
              <a:rPr kumimoji="0" lang="en-US" altLang="en-US" sz="1600" b="0" i="0" u="none" strike="noStrike" kern="0" cap="none" spc="0" normalizeH="0" baseline="0" noProof="0" dirty="0">
                <a:ln>
                  <a:noFill/>
                </a:ln>
                <a:solidFill>
                  <a:srgbClr val="E5DBBE"/>
                </a:solidFill>
                <a:effectLst/>
                <a:uLnTx/>
                <a:uFillTx/>
                <a:latin typeface="Oracle Sans"/>
                <a:ea typeface="+mn-ea"/>
                <a:cs typeface="+mn-cs"/>
              </a:rPr>
              <a:t>group InstanceLaunchers to </a:t>
            </a:r>
            <a:r>
              <a:rPr kumimoji="0" lang="en-US" altLang="en-US" sz="1600" b="0" i="0" u="none" strike="noStrike" kern="0" cap="none" spc="0" normalizeH="0" baseline="0" noProof="0" dirty="0">
                <a:ln>
                  <a:noFill/>
                </a:ln>
                <a:solidFill>
                  <a:srgbClr val="92D050"/>
                </a:solidFill>
                <a:effectLst/>
                <a:uLnTx/>
                <a:uFillTx/>
                <a:latin typeface="Oracle Sans"/>
                <a:ea typeface="+mn-ea"/>
                <a:cs typeface="+mn-cs"/>
              </a:rPr>
              <a:t>manage</a:t>
            </a:r>
            <a:r>
              <a:rPr kumimoji="0" lang="en-US" altLang="en-US" sz="1600" b="0" i="0" u="none" strike="noStrike" kern="0" cap="none" spc="0" normalizeH="0" baseline="0" noProof="0" dirty="0">
                <a:ln>
                  <a:noFill/>
                </a:ln>
                <a:solidFill>
                  <a:srgbClr val="4E3629"/>
                </a:solidFill>
                <a:effectLst/>
                <a:uLnTx/>
                <a:uFillTx/>
                <a:latin typeface="Oracle Sans"/>
                <a:ea typeface="+mn-ea"/>
                <a:cs typeface="+mn-cs"/>
              </a:rPr>
              <a:t> </a:t>
            </a:r>
            <a:r>
              <a:rPr kumimoji="0" lang="en-US" altLang="en-US" sz="1600" b="0" i="0" u="none" strike="noStrike" kern="0" cap="none" spc="0" normalizeH="0" baseline="0" noProof="0" dirty="0">
                <a:ln>
                  <a:noFill/>
                </a:ln>
                <a:solidFill>
                  <a:srgbClr val="0070C0"/>
                </a:solidFill>
                <a:effectLst/>
                <a:uLnTx/>
                <a:uFillTx/>
                <a:latin typeface="Oracle Sans"/>
                <a:ea typeface="+mn-ea"/>
                <a:cs typeface="+mn-cs"/>
              </a:rPr>
              <a:t>instance-family</a:t>
            </a:r>
            <a:r>
              <a:rPr kumimoji="0" lang="en-US" altLang="en-US" sz="1600" b="0" i="0" u="none" strike="noStrike" kern="0" cap="none" spc="0" normalizeH="0" baseline="0" noProof="0" dirty="0">
                <a:ln>
                  <a:noFill/>
                </a:ln>
                <a:solidFill>
                  <a:srgbClr val="4E3629"/>
                </a:solidFill>
                <a:effectLst/>
                <a:uLnTx/>
                <a:uFillTx/>
                <a:latin typeface="Oracle Sans"/>
                <a:ea typeface="+mn-ea"/>
                <a:cs typeface="+mn-cs"/>
              </a:rPr>
              <a:t> </a:t>
            </a:r>
            <a:r>
              <a:rPr kumimoji="0" lang="en-US" altLang="en-US" sz="1600" b="0" i="0" u="none" strike="noStrike" kern="0" cap="none" spc="0" normalizeH="0" baseline="0" noProof="0" dirty="0">
                <a:ln>
                  <a:noFill/>
                </a:ln>
                <a:solidFill>
                  <a:srgbClr val="E5DBBE"/>
                </a:solidFill>
                <a:effectLst/>
                <a:uLnTx/>
                <a:uFillTx/>
                <a:latin typeface="Oracle Sans"/>
                <a:ea typeface="+mn-ea"/>
                <a:cs typeface="+mn-cs"/>
              </a:rPr>
              <a:t>in compartment ABC</a:t>
            </a:r>
            <a:r>
              <a:rPr kumimoji="0" lang="en-US" altLang="en-US" sz="1600" b="0" i="0" u="none" strike="noStrike" kern="0" cap="none" spc="0" normalizeH="0" baseline="0" noProof="0" dirty="0">
                <a:ln>
                  <a:noFill/>
                </a:ln>
                <a:solidFill>
                  <a:srgbClr val="4E3629"/>
                </a:solidFill>
                <a:effectLst/>
                <a:uLnTx/>
                <a:uFillTx/>
                <a:latin typeface="Oracle Sans"/>
                <a:ea typeface="+mn-ea"/>
                <a:cs typeface="+mn-cs"/>
              </a:rPr>
              <a:t/>
            </a:r>
            <a:br>
              <a:rPr kumimoji="0" lang="en-US" altLang="en-US" sz="1600" b="0" i="0" u="none" strike="noStrike" kern="0" cap="none" spc="0" normalizeH="0" baseline="0" noProof="0" dirty="0">
                <a:ln>
                  <a:noFill/>
                </a:ln>
                <a:solidFill>
                  <a:srgbClr val="4E3629"/>
                </a:solidFill>
                <a:effectLst/>
                <a:uLnTx/>
                <a:uFillTx/>
                <a:latin typeface="Oracle Sans"/>
                <a:ea typeface="+mn-ea"/>
                <a:cs typeface="+mn-cs"/>
              </a:rPr>
            </a:br>
            <a:r>
              <a:rPr kumimoji="0" lang="en-US" altLang="en-US" sz="1600" b="0" i="0" u="none" strike="noStrike" kern="0" cap="none" spc="0" normalizeH="0" baseline="0" noProof="0" dirty="0">
                <a:ln>
                  <a:noFill/>
                </a:ln>
                <a:solidFill>
                  <a:srgbClr val="4E3629"/>
                </a:solidFill>
                <a:effectLst/>
                <a:uLnTx/>
                <a:uFillTx/>
                <a:latin typeface="Oracle Sans"/>
                <a:ea typeface="+mn-ea"/>
                <a:cs typeface="+mn-cs"/>
              </a:rPr>
              <a:t/>
            </a:r>
            <a:br>
              <a:rPr kumimoji="0" lang="en-US" altLang="en-US" sz="1600" b="0" i="0" u="none" strike="noStrike" kern="0" cap="none" spc="0" normalizeH="0" baseline="0" noProof="0" dirty="0">
                <a:ln>
                  <a:noFill/>
                </a:ln>
                <a:solidFill>
                  <a:srgbClr val="4E3629"/>
                </a:solidFill>
                <a:effectLst/>
                <a:uLnTx/>
                <a:uFillTx/>
                <a:latin typeface="Oracle Sans"/>
                <a:ea typeface="+mn-ea"/>
                <a:cs typeface="+mn-cs"/>
              </a:rPr>
            </a:br>
            <a:r>
              <a:rPr kumimoji="0" lang="en-US" altLang="en-US" sz="1600" b="0" i="0" u="none" strike="noStrike" kern="0" cap="none" spc="0" normalizeH="0" baseline="0" noProof="0" dirty="0">
                <a:ln>
                  <a:noFill/>
                </a:ln>
                <a:solidFill>
                  <a:srgbClr val="E5DBBE"/>
                </a:solidFill>
                <a:effectLst/>
                <a:uLnTx/>
                <a:uFillTx/>
                <a:latin typeface="Oracle Sans"/>
                <a:ea typeface="+mn-ea"/>
                <a:cs typeface="+mn-cs"/>
              </a:rPr>
              <a:t>Allow group InstanceLaunchers to </a:t>
            </a:r>
            <a:r>
              <a:rPr kumimoji="0" lang="en-US" altLang="en-US" sz="1600" b="0" i="0" u="none" strike="noStrike" kern="0" cap="none" spc="0" normalizeH="0" baseline="0" noProof="0" dirty="0">
                <a:ln>
                  <a:noFill/>
                </a:ln>
                <a:solidFill>
                  <a:srgbClr val="92D050"/>
                </a:solidFill>
                <a:effectLst/>
                <a:uLnTx/>
                <a:uFillTx/>
                <a:latin typeface="Oracle Sans"/>
                <a:ea typeface="+mn-ea"/>
                <a:cs typeface="+mn-cs"/>
              </a:rPr>
              <a:t>read</a:t>
            </a:r>
            <a:r>
              <a:rPr kumimoji="0" lang="en-US" altLang="en-US" sz="1600" b="0" i="0" u="none" strike="noStrike" kern="0" cap="none" spc="0" normalizeH="0" baseline="0" noProof="0" dirty="0">
                <a:ln>
                  <a:noFill/>
                </a:ln>
                <a:solidFill>
                  <a:srgbClr val="4E3629"/>
                </a:solidFill>
                <a:effectLst/>
                <a:uLnTx/>
                <a:uFillTx/>
                <a:latin typeface="Oracle Sans"/>
                <a:ea typeface="+mn-ea"/>
                <a:cs typeface="+mn-cs"/>
              </a:rPr>
              <a:t> </a:t>
            </a:r>
            <a:r>
              <a:rPr kumimoji="0" lang="en-US" altLang="en-US" sz="1600" b="0" i="0" u="none" strike="noStrike" kern="0" cap="none" spc="0" normalizeH="0" baseline="0" noProof="0" dirty="0">
                <a:ln>
                  <a:noFill/>
                </a:ln>
                <a:solidFill>
                  <a:srgbClr val="0070C0"/>
                </a:solidFill>
                <a:effectLst/>
                <a:uLnTx/>
                <a:uFillTx/>
                <a:latin typeface="Oracle Sans"/>
                <a:ea typeface="+mn-ea"/>
                <a:cs typeface="+mn-cs"/>
              </a:rPr>
              <a:t>app-catalog-listing</a:t>
            </a:r>
            <a:r>
              <a:rPr kumimoji="0" lang="en-US" altLang="en-US" sz="1600" b="0" i="0" u="none" strike="noStrike" kern="0" cap="none" spc="0" normalizeH="0" baseline="0" noProof="0" dirty="0">
                <a:ln>
                  <a:noFill/>
                </a:ln>
                <a:solidFill>
                  <a:srgbClr val="4E3629"/>
                </a:solidFill>
                <a:effectLst/>
                <a:uLnTx/>
                <a:uFillTx/>
                <a:latin typeface="Oracle Sans"/>
                <a:ea typeface="+mn-ea"/>
                <a:cs typeface="+mn-cs"/>
              </a:rPr>
              <a:t> </a:t>
            </a:r>
            <a:r>
              <a:rPr kumimoji="0" lang="en-US" altLang="en-US" sz="1600" b="0" i="0" u="none" strike="noStrike" kern="0" cap="none" spc="0" normalizeH="0" baseline="0" noProof="0" dirty="0">
                <a:ln>
                  <a:noFill/>
                </a:ln>
                <a:solidFill>
                  <a:srgbClr val="E5DBBE"/>
                </a:solidFill>
                <a:effectLst/>
                <a:uLnTx/>
                <a:uFillTx/>
                <a:latin typeface="Oracle Sans"/>
                <a:ea typeface="+mn-ea"/>
                <a:cs typeface="+mn-cs"/>
              </a:rPr>
              <a:t>in tenancy</a:t>
            </a:r>
            <a:r>
              <a:rPr kumimoji="0" lang="en-US" altLang="en-US" sz="1600" b="0" i="0" u="none" strike="noStrike" kern="0" cap="none" spc="0" normalizeH="0" baseline="0" noProof="0" dirty="0">
                <a:ln>
                  <a:noFill/>
                </a:ln>
                <a:solidFill>
                  <a:srgbClr val="4E3629"/>
                </a:solidFill>
                <a:effectLst/>
                <a:uLnTx/>
                <a:uFillTx/>
                <a:latin typeface="Oracle Sans"/>
                <a:ea typeface="+mn-ea"/>
                <a:cs typeface="+mn-cs"/>
              </a:rPr>
              <a:t/>
            </a:r>
            <a:br>
              <a:rPr kumimoji="0" lang="en-US" altLang="en-US" sz="1600" b="0" i="0" u="none" strike="noStrike" kern="0" cap="none" spc="0" normalizeH="0" baseline="0" noProof="0" dirty="0">
                <a:ln>
                  <a:noFill/>
                </a:ln>
                <a:solidFill>
                  <a:srgbClr val="4E3629"/>
                </a:solidFill>
                <a:effectLst/>
                <a:uLnTx/>
                <a:uFillTx/>
                <a:latin typeface="Oracle Sans"/>
                <a:ea typeface="+mn-ea"/>
                <a:cs typeface="+mn-cs"/>
              </a:rPr>
            </a:br>
            <a:r>
              <a:rPr kumimoji="0" lang="en-US" altLang="en-US" sz="1600" b="0" i="0" u="none" strike="noStrike" kern="0" cap="none" spc="0" normalizeH="0" baseline="0" noProof="0" dirty="0">
                <a:ln>
                  <a:noFill/>
                </a:ln>
                <a:solidFill>
                  <a:srgbClr val="4E3629"/>
                </a:solidFill>
                <a:effectLst/>
                <a:uLnTx/>
                <a:uFillTx/>
                <a:latin typeface="Oracle Sans"/>
                <a:ea typeface="+mn-ea"/>
                <a:cs typeface="+mn-cs"/>
              </a:rPr>
              <a:t/>
            </a:r>
            <a:br>
              <a:rPr kumimoji="0" lang="en-US" altLang="en-US" sz="1600" b="0" i="0" u="none" strike="noStrike" kern="0" cap="none" spc="0" normalizeH="0" baseline="0" noProof="0" dirty="0">
                <a:ln>
                  <a:noFill/>
                </a:ln>
                <a:solidFill>
                  <a:srgbClr val="4E3629"/>
                </a:solidFill>
                <a:effectLst/>
                <a:uLnTx/>
                <a:uFillTx/>
                <a:latin typeface="Oracle Sans"/>
                <a:ea typeface="+mn-ea"/>
                <a:cs typeface="+mn-cs"/>
              </a:rPr>
            </a:br>
            <a:r>
              <a:rPr kumimoji="0" lang="en-US" altLang="en-US" sz="1600" b="0" i="0" u="none" strike="noStrike" kern="0" cap="none" spc="0" normalizeH="0" baseline="0" noProof="0" dirty="0">
                <a:ln>
                  <a:noFill/>
                </a:ln>
                <a:solidFill>
                  <a:srgbClr val="E5DBBE"/>
                </a:solidFill>
                <a:effectLst/>
                <a:uLnTx/>
                <a:uFillTx/>
                <a:latin typeface="Oracle Sans"/>
                <a:ea typeface="+mn-ea"/>
                <a:cs typeface="+mn-cs"/>
              </a:rPr>
              <a:t>Allow group InstanceLaunchers to </a:t>
            </a:r>
            <a:r>
              <a:rPr kumimoji="0" lang="en-US" altLang="en-US" sz="1600" b="0" i="0" u="none" strike="noStrike" kern="0" cap="none" spc="0" normalizeH="0" baseline="0" noProof="0" dirty="0">
                <a:ln>
                  <a:noFill/>
                </a:ln>
                <a:solidFill>
                  <a:srgbClr val="92D050"/>
                </a:solidFill>
                <a:effectLst/>
                <a:uLnTx/>
                <a:uFillTx/>
                <a:latin typeface="Oracle Sans"/>
                <a:ea typeface="+mn-ea"/>
                <a:cs typeface="+mn-cs"/>
              </a:rPr>
              <a:t>use</a:t>
            </a:r>
            <a:r>
              <a:rPr kumimoji="0" lang="en-US" altLang="en-US" sz="1600" b="0" i="0" u="none" strike="noStrike" kern="0" cap="none" spc="0" normalizeH="0" baseline="0" noProof="0" dirty="0">
                <a:ln>
                  <a:noFill/>
                </a:ln>
                <a:solidFill>
                  <a:srgbClr val="4E3629"/>
                </a:solidFill>
                <a:effectLst/>
                <a:uLnTx/>
                <a:uFillTx/>
                <a:latin typeface="Oracle Sans"/>
                <a:ea typeface="+mn-ea"/>
                <a:cs typeface="+mn-cs"/>
              </a:rPr>
              <a:t> </a:t>
            </a:r>
            <a:r>
              <a:rPr kumimoji="0" lang="en-US" altLang="en-US" sz="1600" b="0" i="0" u="none" strike="noStrike" kern="0" cap="none" spc="0" normalizeH="0" baseline="0" noProof="0" dirty="0">
                <a:ln>
                  <a:noFill/>
                </a:ln>
                <a:solidFill>
                  <a:srgbClr val="0070C0"/>
                </a:solidFill>
                <a:effectLst/>
                <a:uLnTx/>
                <a:uFillTx/>
                <a:latin typeface="Oracle Sans"/>
                <a:ea typeface="+mn-ea"/>
                <a:cs typeface="+mn-cs"/>
              </a:rPr>
              <a:t>volume-family</a:t>
            </a:r>
            <a:r>
              <a:rPr kumimoji="0" lang="en-US" altLang="en-US" sz="1600" b="0" i="0" u="none" strike="noStrike" kern="0" cap="none" spc="0" normalizeH="0" baseline="0" noProof="0" dirty="0">
                <a:ln>
                  <a:noFill/>
                </a:ln>
                <a:solidFill>
                  <a:srgbClr val="4E3629"/>
                </a:solidFill>
                <a:effectLst/>
                <a:uLnTx/>
                <a:uFillTx/>
                <a:latin typeface="Oracle Sans"/>
                <a:ea typeface="+mn-ea"/>
                <a:cs typeface="+mn-cs"/>
              </a:rPr>
              <a:t> </a:t>
            </a:r>
            <a:r>
              <a:rPr kumimoji="0" lang="en-US" altLang="en-US" sz="1600" b="0" i="0" u="none" strike="noStrike" kern="0" cap="none" spc="0" normalizeH="0" baseline="0" noProof="0" dirty="0">
                <a:ln>
                  <a:noFill/>
                </a:ln>
                <a:solidFill>
                  <a:srgbClr val="E5DBBE"/>
                </a:solidFill>
                <a:effectLst/>
                <a:uLnTx/>
                <a:uFillTx/>
                <a:latin typeface="Oracle Sans"/>
                <a:ea typeface="+mn-ea"/>
                <a:cs typeface="+mn-cs"/>
              </a:rPr>
              <a:t>in compartment ABC</a:t>
            </a:r>
            <a:r>
              <a:rPr kumimoji="0" lang="en-US" altLang="en-US" sz="1600" b="0" i="0" u="none" strike="noStrike" kern="0" cap="none" spc="0" normalizeH="0" baseline="0" noProof="0" dirty="0">
                <a:ln>
                  <a:noFill/>
                </a:ln>
                <a:solidFill>
                  <a:srgbClr val="4E3629"/>
                </a:solidFill>
                <a:effectLst/>
                <a:uLnTx/>
                <a:uFillTx/>
                <a:latin typeface="Oracle Sans"/>
                <a:ea typeface="+mn-ea"/>
                <a:cs typeface="+mn-cs"/>
              </a:rPr>
              <a:t/>
            </a:r>
            <a:br>
              <a:rPr kumimoji="0" lang="en-US" altLang="en-US" sz="1600" b="0" i="0" u="none" strike="noStrike" kern="0" cap="none" spc="0" normalizeH="0" baseline="0" noProof="0" dirty="0">
                <a:ln>
                  <a:noFill/>
                </a:ln>
                <a:solidFill>
                  <a:srgbClr val="4E3629"/>
                </a:solidFill>
                <a:effectLst/>
                <a:uLnTx/>
                <a:uFillTx/>
                <a:latin typeface="Oracle Sans"/>
                <a:ea typeface="+mn-ea"/>
                <a:cs typeface="+mn-cs"/>
              </a:rPr>
            </a:br>
            <a:r>
              <a:rPr kumimoji="0" lang="en-US" altLang="en-US" sz="1600" b="0" i="0" u="none" strike="noStrike" kern="0" cap="none" spc="0" normalizeH="0" baseline="0" noProof="0" dirty="0">
                <a:ln>
                  <a:noFill/>
                </a:ln>
                <a:solidFill>
                  <a:srgbClr val="4E3629"/>
                </a:solidFill>
                <a:effectLst/>
                <a:uLnTx/>
                <a:uFillTx/>
                <a:latin typeface="Oracle Sans"/>
                <a:ea typeface="+mn-ea"/>
                <a:cs typeface="+mn-cs"/>
              </a:rPr>
              <a:t/>
            </a:r>
            <a:br>
              <a:rPr kumimoji="0" lang="en-US" altLang="en-US" sz="1600" b="0" i="0" u="none" strike="noStrike" kern="0" cap="none" spc="0" normalizeH="0" baseline="0" noProof="0" dirty="0">
                <a:ln>
                  <a:noFill/>
                </a:ln>
                <a:solidFill>
                  <a:srgbClr val="4E3629"/>
                </a:solidFill>
                <a:effectLst/>
                <a:uLnTx/>
                <a:uFillTx/>
                <a:latin typeface="Oracle Sans"/>
                <a:ea typeface="+mn-ea"/>
                <a:cs typeface="+mn-cs"/>
              </a:rPr>
            </a:br>
            <a:r>
              <a:rPr kumimoji="0" lang="en-US" altLang="en-US" sz="1600" b="0" i="0" u="none" strike="noStrike" kern="0" cap="none" spc="0" normalizeH="0" baseline="0" noProof="0" dirty="0">
                <a:ln>
                  <a:noFill/>
                </a:ln>
                <a:solidFill>
                  <a:srgbClr val="E5DBBE"/>
                </a:solidFill>
                <a:effectLst/>
                <a:uLnTx/>
                <a:uFillTx/>
                <a:latin typeface="Oracle Sans"/>
                <a:ea typeface="+mn-ea"/>
                <a:cs typeface="+mn-cs"/>
              </a:rPr>
              <a:t>Allow group InstanceLaunchers to </a:t>
            </a:r>
            <a:r>
              <a:rPr kumimoji="0" lang="en-US" altLang="en-US" sz="1600" b="0" i="0" u="none" strike="noStrike" kern="0" cap="none" spc="0" normalizeH="0" baseline="0" noProof="0" dirty="0">
                <a:ln>
                  <a:noFill/>
                </a:ln>
                <a:solidFill>
                  <a:srgbClr val="92D050"/>
                </a:solidFill>
                <a:effectLst/>
                <a:uLnTx/>
                <a:uFillTx/>
                <a:latin typeface="Oracle Sans"/>
                <a:ea typeface="+mn-ea"/>
                <a:cs typeface="+mn-cs"/>
              </a:rPr>
              <a:t>use</a:t>
            </a:r>
            <a:r>
              <a:rPr kumimoji="0" lang="en-US" altLang="en-US" sz="1600" b="0" i="0" u="none" strike="noStrike" kern="0" cap="none" spc="0" normalizeH="0" baseline="0" noProof="0" dirty="0">
                <a:ln>
                  <a:noFill/>
                </a:ln>
                <a:solidFill>
                  <a:srgbClr val="4E3629"/>
                </a:solidFill>
                <a:effectLst/>
                <a:uLnTx/>
                <a:uFillTx/>
                <a:latin typeface="Oracle Sans"/>
                <a:ea typeface="+mn-ea"/>
                <a:cs typeface="+mn-cs"/>
              </a:rPr>
              <a:t> </a:t>
            </a:r>
            <a:r>
              <a:rPr kumimoji="0" lang="en-US" altLang="en-US" sz="1600" b="0" i="0" u="none" strike="noStrike" kern="0" cap="none" spc="0" normalizeH="0" baseline="0" noProof="0" dirty="0">
                <a:ln>
                  <a:noFill/>
                </a:ln>
                <a:solidFill>
                  <a:srgbClr val="0070C0"/>
                </a:solidFill>
                <a:effectLst/>
                <a:uLnTx/>
                <a:uFillTx/>
                <a:latin typeface="Oracle Sans"/>
                <a:ea typeface="+mn-ea"/>
                <a:cs typeface="+mn-cs"/>
              </a:rPr>
              <a:t>virtual-network-family</a:t>
            </a:r>
            <a:r>
              <a:rPr kumimoji="0" lang="en-US" altLang="en-US" sz="1600" b="0" i="0" u="none" strike="noStrike" kern="0" cap="none" spc="0" normalizeH="0" baseline="0" noProof="0" dirty="0">
                <a:ln>
                  <a:noFill/>
                </a:ln>
                <a:solidFill>
                  <a:srgbClr val="4E3629"/>
                </a:solidFill>
                <a:effectLst/>
                <a:uLnTx/>
                <a:uFillTx/>
                <a:latin typeface="Oracle Sans"/>
                <a:ea typeface="+mn-ea"/>
                <a:cs typeface="+mn-cs"/>
              </a:rPr>
              <a:t> </a:t>
            </a:r>
            <a:r>
              <a:rPr kumimoji="0" lang="en-US" altLang="en-US" sz="1600" b="0" i="0" u="none" strike="noStrike" kern="0" cap="none" spc="0" normalizeH="0" baseline="0" noProof="0" dirty="0">
                <a:ln>
                  <a:noFill/>
                </a:ln>
                <a:solidFill>
                  <a:srgbClr val="E5DBBE"/>
                </a:solidFill>
                <a:effectLst/>
                <a:uLnTx/>
                <a:uFillTx/>
                <a:latin typeface="Oracle Sans"/>
                <a:ea typeface="+mn-ea"/>
                <a:cs typeface="+mn-cs"/>
              </a:rPr>
              <a:t>in </a:t>
            </a:r>
            <a:r>
              <a:rPr kumimoji="0" lang="en-US" altLang="en-US" sz="1600" b="0" i="0" u="none" strike="noStrike" kern="0" cap="none" spc="0" normalizeH="0" baseline="0" noProof="0" dirty="0" smtClean="0">
                <a:ln>
                  <a:noFill/>
                </a:ln>
                <a:solidFill>
                  <a:srgbClr val="E5DBBE"/>
                </a:solidFill>
                <a:effectLst/>
                <a:uLnTx/>
                <a:uFillTx/>
                <a:latin typeface="Oracle Sans"/>
                <a:ea typeface="+mn-ea"/>
                <a:cs typeface="+mn-cs"/>
              </a:rPr>
              <a:t>tenancy</a:t>
            </a:r>
            <a:endParaRPr kumimoji="0" lang="en-US" sz="1600" b="0" i="0" u="none" strike="noStrike" kern="0" cap="none" spc="0" normalizeH="0" baseline="0" noProof="0" dirty="0">
              <a:ln>
                <a:noFill/>
              </a:ln>
              <a:solidFill>
                <a:srgbClr val="E5DBBE"/>
              </a:solidFill>
              <a:effectLst/>
              <a:uLnTx/>
              <a:uFillTx/>
              <a:latin typeface="Oracle Sans"/>
              <a:ea typeface="+mn-ea"/>
              <a:cs typeface="+mn-cs"/>
            </a:endParaRPr>
          </a:p>
          <a:p>
            <a:pPr marL="457200" marR="0" lvl="1" indent="-457200" algn="l" defTabSz="304747" rtl="0" eaLnBrk="1" fontAlgn="base" latinLnBrk="0" hangingPunct="1">
              <a:lnSpc>
                <a:spcPct val="90000"/>
              </a:lnSpc>
              <a:spcBef>
                <a:spcPts val="600"/>
              </a:spcBef>
              <a:spcAft>
                <a:spcPts val="600"/>
              </a:spcAft>
              <a:buClr>
                <a:srgbClr val="000000"/>
              </a:buClr>
              <a:buSzTx/>
              <a:buFont typeface="+mj-lt"/>
              <a:buAutoNum type="arabicPeriod"/>
              <a:tabLst/>
              <a:defRPr/>
            </a:pPr>
            <a:endParaRPr kumimoji="0" lang="en-US" sz="1800" b="0" i="0" u="none" strike="noStrike" kern="0" cap="none" spc="0" normalizeH="0" baseline="0" noProof="0" dirty="0">
              <a:ln>
                <a:noFill/>
              </a:ln>
              <a:solidFill>
                <a:srgbClr val="4E3629"/>
              </a:solidFill>
              <a:effectLst/>
              <a:uLnTx/>
              <a:uFillTx/>
              <a:latin typeface="Oracle Sans"/>
              <a:ea typeface="+mn-ea"/>
              <a:cs typeface="+mn-cs"/>
            </a:endParaRPr>
          </a:p>
          <a:p>
            <a:pPr marL="457200" marR="0" lvl="1" indent="-457200" algn="l" defTabSz="304747" rtl="0" eaLnBrk="1" fontAlgn="base" latinLnBrk="0" hangingPunct="1">
              <a:lnSpc>
                <a:spcPct val="90000"/>
              </a:lnSpc>
              <a:spcBef>
                <a:spcPts val="600"/>
              </a:spcBef>
              <a:spcAft>
                <a:spcPts val="600"/>
              </a:spcAft>
              <a:buClr>
                <a:srgbClr val="000000"/>
              </a:buClr>
              <a:buSzTx/>
              <a:buFont typeface="+mj-lt"/>
              <a:buAutoNum type="arabicPeriod"/>
              <a:tabLst/>
              <a:defRPr/>
            </a:pPr>
            <a:endParaRPr kumimoji="0" lang="en-US" sz="1900" b="0" i="0" u="none" strike="noStrike" kern="0" cap="none" spc="0" normalizeH="0" baseline="0" noProof="0" dirty="0">
              <a:ln>
                <a:noFill/>
              </a:ln>
              <a:solidFill>
                <a:srgbClr val="4E3629"/>
              </a:solidFill>
              <a:effectLst/>
              <a:uLnTx/>
              <a:uFillTx/>
              <a:latin typeface="Oracle Sans"/>
              <a:ea typeface="+mn-ea"/>
              <a:cs typeface="+mn-cs"/>
            </a:endParaRPr>
          </a:p>
          <a:p>
            <a:pPr marL="1108710" marR="0" lvl="2" indent="-285750"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endParaRPr kumimoji="0" lang="en-US" sz="1600" b="0" i="0" u="none" strike="noStrike" kern="0" cap="none" spc="0" normalizeH="0" baseline="0" noProof="0" dirty="0">
              <a:ln>
                <a:noFill/>
              </a:ln>
              <a:solidFill>
                <a:srgbClr val="4E3629"/>
              </a:solidFill>
              <a:effectLst/>
              <a:uLnTx/>
              <a:uFillTx/>
              <a:latin typeface="Oracle Sans"/>
              <a:ea typeface="+mn-ea"/>
              <a:cs typeface="+mn-cs"/>
            </a:endParaRPr>
          </a:p>
          <a:p>
            <a:pPr marL="1108710" marR="0" lvl="2" indent="-285750"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endParaRPr kumimoji="0" lang="en-US" sz="1800" b="0" i="0" u="none" strike="noStrike" kern="0" cap="none" spc="0" normalizeH="0" baseline="0" noProof="0" dirty="0">
              <a:ln>
                <a:noFill/>
              </a:ln>
              <a:solidFill>
                <a:srgbClr val="4E3629"/>
              </a:solidFill>
              <a:effectLst/>
              <a:uLnTx/>
              <a:uFillTx/>
              <a:latin typeface="Oracle Sans"/>
              <a:ea typeface="+mn-ea"/>
              <a:cs typeface="+mn-cs"/>
            </a:endParaRPr>
          </a:p>
        </p:txBody>
      </p:sp>
      <p:sp>
        <p:nvSpPr>
          <p:cNvPr id="3" name="Rectangle 2"/>
          <p:cNvSpPr/>
          <p:nvPr/>
        </p:nvSpPr>
        <p:spPr>
          <a:xfrm>
            <a:off x="272456" y="6238773"/>
            <a:ext cx="7536730" cy="30777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4E3629"/>
                </a:solidFill>
                <a:effectLst/>
                <a:uLnTx/>
                <a:uFillTx/>
                <a:latin typeface="Oracle Sans" panose="020B0503020204020204" pitchFamily="34" charset="0"/>
                <a:ea typeface="+mn-ea"/>
                <a:cs typeface="+mn-cs"/>
                <a:hlinkClick r:id="rId3"/>
              </a:rPr>
              <a:t>https://docs.cloud.oracle.com/iaas/Content/Identity/Concepts/commonpolicies.htm</a:t>
            </a:r>
            <a:endParaRPr kumimoji="0" lang="en-US" sz="1400" b="0" i="0" u="none" strike="noStrike" kern="1200" cap="none" spc="0" normalizeH="0" baseline="0" noProof="0" dirty="0">
              <a:ln>
                <a:noFill/>
              </a:ln>
              <a:solidFill>
                <a:srgbClr val="4E3629"/>
              </a:solidFill>
              <a:effectLst/>
              <a:uLnTx/>
              <a:uFillTx/>
              <a:latin typeface="Oracle Sans" panose="020B0503020204020204" pitchFamily="34" charset="0"/>
              <a:ea typeface="+mn-ea"/>
              <a:cs typeface="+mn-cs"/>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913" y="1596302"/>
            <a:ext cx="4969287" cy="4642471"/>
          </a:xfrm>
          <a:prstGeom prst="rect">
            <a:avLst/>
          </a:prstGeom>
        </p:spPr>
      </p:pic>
    </p:spTree>
    <p:extLst>
      <p:ext uri="{BB962C8B-B14F-4D97-AF65-F5344CB8AC3E}">
        <p14:creationId xmlns:p14="http://schemas.microsoft.com/office/powerpoint/2010/main" val="271221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24"/>
          </p:nvPr>
        </p:nvSpPr>
        <p:spPr/>
      </p:sp>
      <p:sp>
        <p:nvSpPr>
          <p:cNvPr id="36866" name="Title 1"/>
          <p:cNvSpPr>
            <a:spLocks noGrp="1"/>
          </p:cNvSpPr>
          <p:nvPr>
            <p:ph type="title"/>
          </p:nvPr>
        </p:nvSpPr>
        <p:spPr>
          <a:xfrm>
            <a:off x="604800" y="3016800"/>
            <a:ext cx="5311368" cy="822960"/>
          </a:xfrm>
        </p:spPr>
        <p:txBody>
          <a:bodyPr/>
          <a:lstStyle/>
          <a:p>
            <a:r>
              <a:rPr lang="en-US" altLang="en-US" sz="5400" dirty="0" smtClean="0">
                <a:latin typeface="Segoe UI" panose="020B0502040204020203" pitchFamily="34" charset="0"/>
                <a:cs typeface="Segoe UI" panose="020B0502040204020203" pitchFamily="34" charset="0"/>
              </a:rPr>
              <a:t>Compartments</a:t>
            </a:r>
            <a:endParaRPr lang="en-US" altLang="en-US" sz="5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6142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656" y="102923"/>
            <a:ext cx="9536400" cy="799344"/>
          </a:xfrm>
        </p:spPr>
        <p:txBody>
          <a:bodyPr/>
          <a:lstStyle/>
          <a:p>
            <a:r>
              <a:rPr lang="en-US" sz="3200" dirty="0" smtClean="0"/>
              <a:t>Compartment</a:t>
            </a:r>
            <a:endParaRPr lang="en-US" sz="3200" dirty="0"/>
          </a:p>
        </p:txBody>
      </p:sp>
      <p:sp>
        <p:nvSpPr>
          <p:cNvPr id="5" name="Content Placeholder 2"/>
          <p:cNvSpPr txBox="1">
            <a:spLocks/>
          </p:cNvSpPr>
          <p:nvPr/>
        </p:nvSpPr>
        <p:spPr>
          <a:xfrm>
            <a:off x="408433" y="1710734"/>
            <a:ext cx="11460478" cy="4360882"/>
          </a:xfrm>
          <a:prstGeom prst="rect">
            <a:avLst/>
          </a:prstGeom>
        </p:spPr>
        <p:txBody>
          <a:bodyPr/>
          <a:lstStyle>
            <a:lvl1pPr marL="0" indent="10582" algn="l" defTabSz="304747" rtl="0" eaLnBrk="1" fontAlgn="base" hangingPunct="1">
              <a:spcBef>
                <a:spcPts val="900"/>
              </a:spcBef>
              <a:spcAft>
                <a:spcPct val="0"/>
              </a:spcAft>
              <a:buClr>
                <a:srgbClr val="000000"/>
              </a:buClr>
              <a:buFont typeface="Arial" charset="0"/>
              <a:defRPr sz="2100">
                <a:solidFill>
                  <a:srgbClr val="5F5F5F"/>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5F5F5F"/>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5F5F5F"/>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5F5F5F"/>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5F5F5F"/>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marL="0" marR="0" lvl="1" indent="0" algn="l" defTabSz="304747" rtl="0" eaLnBrk="1" fontAlgn="base" latinLnBrk="0" hangingPunct="1">
              <a:lnSpc>
                <a:spcPct val="90000"/>
              </a:lnSpc>
              <a:spcBef>
                <a:spcPts val="600"/>
              </a:spcBef>
              <a:spcAft>
                <a:spcPts val="600"/>
              </a:spcAft>
              <a:buClr>
                <a:srgbClr val="000000"/>
              </a:buClr>
              <a:buSzTx/>
              <a:buNone/>
              <a:tabLst/>
              <a:defRPr/>
            </a:pPr>
            <a:r>
              <a:rPr kumimoji="0" lang="en-US" sz="1800" b="0" i="0" u="none" strike="noStrike" kern="1200" cap="none" spc="0" normalizeH="0" baseline="0" noProof="0" dirty="0" smtClean="0">
                <a:ln>
                  <a:noFill/>
                </a:ln>
                <a:solidFill>
                  <a:srgbClr val="E5DBBE"/>
                </a:solidFill>
                <a:effectLst/>
                <a:uLnTx/>
                <a:uFillTx/>
                <a:latin typeface="Oracle Sans"/>
                <a:ea typeface="+mn-ea"/>
                <a:cs typeface="+mn-cs"/>
              </a:rPr>
              <a:t>Compartments </a:t>
            </a:r>
            <a:r>
              <a:rPr kumimoji="0" lang="en-US" sz="1800" b="0" i="0" u="none" strike="noStrike" kern="1200" cap="none" spc="0" normalizeH="0" baseline="0" noProof="0" dirty="0">
                <a:ln>
                  <a:noFill/>
                </a:ln>
                <a:solidFill>
                  <a:srgbClr val="E5DBBE"/>
                </a:solidFill>
                <a:effectLst/>
                <a:uLnTx/>
                <a:uFillTx/>
                <a:latin typeface="Oracle Sans"/>
                <a:ea typeface="+mn-ea"/>
                <a:cs typeface="+mn-cs"/>
              </a:rPr>
              <a:t>help you organize and control access to your resources </a:t>
            </a:r>
          </a:p>
          <a:p>
            <a:pPr marL="0" marR="0" lvl="1" indent="0" algn="l" defTabSz="304747" rtl="0" eaLnBrk="1" fontAlgn="base" latinLnBrk="0" hangingPunct="1">
              <a:lnSpc>
                <a:spcPct val="90000"/>
              </a:lnSpc>
              <a:spcBef>
                <a:spcPts val="600"/>
              </a:spcBef>
              <a:spcAft>
                <a:spcPts val="600"/>
              </a:spcAft>
              <a:buClr>
                <a:srgbClr val="000000"/>
              </a:buClr>
              <a:buSzTx/>
              <a:buNone/>
              <a:tabLst/>
              <a:defRPr/>
            </a:pPr>
            <a:r>
              <a:rPr kumimoji="0" lang="en-US" sz="1800" b="0" i="0" u="none" strike="noStrike" kern="0" cap="none" spc="0" normalizeH="0" baseline="0" noProof="0" dirty="0" smtClean="0">
                <a:ln>
                  <a:noFill/>
                </a:ln>
                <a:solidFill>
                  <a:srgbClr val="E5DBBE"/>
                </a:solidFill>
                <a:effectLst/>
                <a:uLnTx/>
                <a:uFillTx/>
                <a:latin typeface="Oracle Sans"/>
                <a:ea typeface="+mn-ea"/>
                <a:cs typeface="+mn-cs"/>
              </a:rPr>
              <a:t>Few design </a:t>
            </a:r>
            <a:r>
              <a:rPr kumimoji="0" lang="en-US" sz="1800" b="0" i="0" u="none" strike="noStrike" kern="0" cap="none" spc="0" normalizeH="0" baseline="0" noProof="0" dirty="0">
                <a:ln>
                  <a:noFill/>
                </a:ln>
                <a:solidFill>
                  <a:srgbClr val="E5DBBE"/>
                </a:solidFill>
                <a:effectLst/>
                <a:uLnTx/>
                <a:uFillTx/>
                <a:latin typeface="Oracle Sans"/>
                <a:ea typeface="+mn-ea"/>
                <a:cs typeface="+mn-cs"/>
              </a:rPr>
              <a:t>considerations:</a:t>
            </a:r>
          </a:p>
          <a:p>
            <a:pPr marL="285750" marR="0" lvl="2" indent="0" algn="l" defTabSz="304747" rtl="0" eaLnBrk="1" fontAlgn="base" latinLnBrk="0" hangingPunct="1">
              <a:lnSpc>
                <a:spcPct val="90000"/>
              </a:lnSpc>
              <a:spcBef>
                <a:spcPts val="600"/>
              </a:spcBef>
              <a:spcAft>
                <a:spcPts val="600"/>
              </a:spcAft>
              <a:buClr>
                <a:srgbClr val="000000"/>
              </a:buClr>
              <a:buSzTx/>
              <a:buNone/>
              <a:tabLst/>
              <a:defRPr/>
            </a:pPr>
            <a:r>
              <a:rPr kumimoji="0" lang="en-US" sz="1800" b="0" i="0" u="none" strike="noStrike" kern="0" cap="none" spc="0" normalizeH="0" baseline="0" noProof="0" dirty="0">
                <a:ln>
                  <a:noFill/>
                </a:ln>
                <a:solidFill>
                  <a:srgbClr val="92D050"/>
                </a:solidFill>
                <a:effectLst/>
                <a:uLnTx/>
                <a:uFillTx/>
                <a:latin typeface="Oracle Sans"/>
                <a:ea typeface="+mn-ea"/>
                <a:cs typeface="+mn-cs"/>
              </a:rPr>
              <a:t>Each resource belongs to a single compartment but resources can be connected/shared across compartments (VCN and its subnets can live in different compartments)</a:t>
            </a:r>
          </a:p>
          <a:p>
            <a:pPr marL="285750" marR="0" lvl="2" indent="0" algn="l" defTabSz="304747" rtl="0" eaLnBrk="1" fontAlgn="base" latinLnBrk="0" hangingPunct="1">
              <a:lnSpc>
                <a:spcPct val="90000"/>
              </a:lnSpc>
              <a:spcBef>
                <a:spcPts val="600"/>
              </a:spcBef>
              <a:spcAft>
                <a:spcPts val="600"/>
              </a:spcAft>
              <a:buClr>
                <a:srgbClr val="000000"/>
              </a:buClr>
              <a:buSzTx/>
              <a:buNone/>
              <a:tabLst/>
              <a:defRPr/>
            </a:pPr>
            <a:r>
              <a:rPr kumimoji="0" lang="en-US" sz="1800" b="0" i="0" u="none" strike="noStrike" kern="0" cap="none" spc="0" normalizeH="0" baseline="0" noProof="0" dirty="0">
                <a:ln>
                  <a:noFill/>
                </a:ln>
                <a:solidFill>
                  <a:srgbClr val="92D050"/>
                </a:solidFill>
                <a:effectLst/>
                <a:uLnTx/>
                <a:uFillTx/>
                <a:latin typeface="Oracle Sans"/>
                <a:ea typeface="+mn-ea"/>
                <a:cs typeface="Arial" charset="0"/>
              </a:rPr>
              <a:t>A compartment can be deleted after creation or renamed</a:t>
            </a:r>
          </a:p>
          <a:p>
            <a:pPr marL="285750" marR="0" lvl="2" indent="0" algn="l" defTabSz="304747" rtl="0" eaLnBrk="1" fontAlgn="base" latinLnBrk="0" hangingPunct="1">
              <a:lnSpc>
                <a:spcPct val="90000"/>
              </a:lnSpc>
              <a:spcBef>
                <a:spcPts val="600"/>
              </a:spcBef>
              <a:spcAft>
                <a:spcPts val="600"/>
              </a:spcAft>
              <a:buClr>
                <a:srgbClr val="000000"/>
              </a:buClr>
              <a:buSzTx/>
              <a:buNone/>
              <a:tabLst/>
              <a:defRPr/>
            </a:pPr>
            <a:r>
              <a:rPr kumimoji="0" lang="en-US" sz="1800" b="0" i="0" u="none" strike="noStrike" kern="1200" cap="none" spc="0" normalizeH="0" baseline="0" noProof="0" dirty="0">
                <a:ln>
                  <a:noFill/>
                </a:ln>
                <a:solidFill>
                  <a:srgbClr val="92D050"/>
                </a:solidFill>
                <a:effectLst/>
                <a:uLnTx/>
                <a:uFillTx/>
                <a:latin typeface="Oracle Sans"/>
                <a:ea typeface="+mn-ea"/>
                <a:cs typeface="+mn-cs"/>
              </a:rPr>
              <a:t>A compartment can have sub compartments that can be up to six levels deep </a:t>
            </a:r>
          </a:p>
          <a:p>
            <a:pPr marL="285750" marR="0" lvl="2" indent="0" algn="l" defTabSz="304747" rtl="0" eaLnBrk="1" fontAlgn="base" latinLnBrk="0" hangingPunct="1">
              <a:lnSpc>
                <a:spcPct val="90000"/>
              </a:lnSpc>
              <a:spcBef>
                <a:spcPts val="600"/>
              </a:spcBef>
              <a:spcAft>
                <a:spcPts val="600"/>
              </a:spcAft>
              <a:buClr>
                <a:srgbClr val="000000"/>
              </a:buClr>
              <a:buSzTx/>
              <a:buNone/>
              <a:tabLst/>
              <a:defRPr/>
            </a:pPr>
            <a:r>
              <a:rPr kumimoji="0" lang="en-US" sz="1800" b="0" i="0" u="none" strike="noStrike" kern="1200" cap="none" spc="0" normalizeH="0" baseline="0" noProof="0" dirty="0">
                <a:ln>
                  <a:noFill/>
                </a:ln>
                <a:solidFill>
                  <a:srgbClr val="92D050"/>
                </a:solidFill>
                <a:effectLst/>
                <a:uLnTx/>
                <a:uFillTx/>
                <a:latin typeface="Oracle Sans"/>
                <a:ea typeface="+mn-ea"/>
                <a:cs typeface="+mn-cs"/>
              </a:rPr>
              <a:t>Most resources can be moved </a:t>
            </a:r>
            <a:r>
              <a:rPr kumimoji="0" lang="en-US" sz="1800" b="0" i="0" u="none" strike="noStrike" kern="1200" cap="none" spc="0" normalizeH="0" baseline="0" noProof="0" dirty="0" smtClean="0">
                <a:ln>
                  <a:noFill/>
                </a:ln>
                <a:solidFill>
                  <a:srgbClr val="92D050"/>
                </a:solidFill>
                <a:effectLst/>
                <a:uLnTx/>
                <a:uFillTx/>
                <a:latin typeface="Oracle Sans"/>
                <a:ea typeface="+mn-ea"/>
                <a:cs typeface="+mn-cs"/>
              </a:rPr>
              <a:t>to a different compartment after </a:t>
            </a:r>
            <a:r>
              <a:rPr kumimoji="0" lang="en-US" sz="1800" b="0" i="0" u="none" strike="noStrike" kern="1200" cap="none" spc="0" normalizeH="0" baseline="0" noProof="0" dirty="0">
                <a:ln>
                  <a:noFill/>
                </a:ln>
                <a:solidFill>
                  <a:srgbClr val="92D050"/>
                </a:solidFill>
                <a:effectLst/>
                <a:uLnTx/>
                <a:uFillTx/>
                <a:latin typeface="Oracle Sans"/>
                <a:ea typeface="+mn-ea"/>
                <a:cs typeface="+mn-cs"/>
              </a:rPr>
              <a:t>they </a:t>
            </a:r>
            <a:r>
              <a:rPr kumimoji="0" lang="en-US" sz="1800" b="0" i="0" u="none" strike="noStrike" kern="1200" cap="none" spc="0" normalizeH="0" baseline="0" noProof="0" dirty="0" smtClean="0">
                <a:ln>
                  <a:noFill/>
                </a:ln>
                <a:solidFill>
                  <a:srgbClr val="92D050"/>
                </a:solidFill>
                <a:effectLst/>
                <a:uLnTx/>
                <a:uFillTx/>
                <a:latin typeface="Oracle Sans"/>
                <a:ea typeface="+mn-ea"/>
                <a:cs typeface="+mn-cs"/>
              </a:rPr>
              <a:t>are created (some restrictions apply)</a:t>
            </a:r>
            <a:endParaRPr kumimoji="0" lang="en-US" sz="1800" b="0" i="0" u="none" strike="noStrike" kern="1200" cap="none" spc="0" normalizeH="0" baseline="0" noProof="0" dirty="0">
              <a:ln>
                <a:noFill/>
              </a:ln>
              <a:solidFill>
                <a:srgbClr val="92D050"/>
              </a:solidFill>
              <a:effectLst/>
              <a:uLnTx/>
              <a:uFillTx/>
              <a:latin typeface="Oracle Sans"/>
              <a:ea typeface="+mn-ea"/>
              <a:cs typeface="+mn-cs"/>
            </a:endParaRPr>
          </a:p>
          <a:p>
            <a:pPr marL="285750" marR="0" lvl="2" indent="0" algn="l" defTabSz="304747" rtl="0" eaLnBrk="1" fontAlgn="base" latinLnBrk="0" hangingPunct="1">
              <a:lnSpc>
                <a:spcPct val="90000"/>
              </a:lnSpc>
              <a:spcBef>
                <a:spcPts val="600"/>
              </a:spcBef>
              <a:spcAft>
                <a:spcPts val="600"/>
              </a:spcAft>
              <a:buClr>
                <a:srgbClr val="000000"/>
              </a:buClr>
              <a:buSzTx/>
              <a:buNone/>
              <a:tabLst/>
              <a:defRPr/>
            </a:pPr>
            <a:r>
              <a:rPr kumimoji="0" lang="en-US" sz="1800" b="0" i="0" u="none" strike="noStrike" kern="0" cap="none" spc="0" normalizeH="0" baseline="0" noProof="0" dirty="0" smtClean="0">
                <a:ln>
                  <a:noFill/>
                </a:ln>
                <a:solidFill>
                  <a:srgbClr val="92D050"/>
                </a:solidFill>
                <a:effectLst/>
                <a:uLnTx/>
                <a:uFillTx/>
                <a:latin typeface="Oracle Sans"/>
                <a:ea typeface="+mn-ea"/>
                <a:cs typeface="+mn-cs"/>
              </a:rPr>
              <a:t>After </a:t>
            </a:r>
            <a:r>
              <a:rPr kumimoji="0" lang="en-US" sz="1800" b="0" i="0" u="none" strike="noStrike" kern="0" cap="none" spc="0" normalizeH="0" baseline="0" noProof="0" dirty="0">
                <a:ln>
                  <a:noFill/>
                </a:ln>
                <a:solidFill>
                  <a:srgbClr val="92D050"/>
                </a:solidFill>
                <a:effectLst/>
                <a:uLnTx/>
                <a:uFillTx/>
                <a:latin typeface="Oracle Sans"/>
                <a:ea typeface="+mn-ea"/>
                <a:cs typeface="+mn-cs"/>
              </a:rPr>
              <a:t>creating a compartment, you need to write at least one policy  for it, otherwise it cannot be accessed (except by administrators or users who have permission to the tenancy)</a:t>
            </a:r>
          </a:p>
          <a:p>
            <a:pPr marL="285750" marR="0" lvl="2" indent="0" algn="l" defTabSz="304747" rtl="0" eaLnBrk="1" fontAlgn="base" latinLnBrk="0" hangingPunct="1">
              <a:lnSpc>
                <a:spcPct val="90000"/>
              </a:lnSpc>
              <a:spcBef>
                <a:spcPts val="600"/>
              </a:spcBef>
              <a:spcAft>
                <a:spcPts val="600"/>
              </a:spcAft>
              <a:buClr>
                <a:srgbClr val="000000"/>
              </a:buClr>
              <a:buSzTx/>
              <a:buNone/>
              <a:tabLst/>
              <a:defRPr/>
            </a:pPr>
            <a:r>
              <a:rPr kumimoji="0" lang="en-US" sz="1800" b="0" i="0" u="none" strike="noStrike" kern="0" cap="none" spc="0" normalizeH="0" baseline="0" noProof="0" dirty="0">
                <a:ln>
                  <a:noFill/>
                </a:ln>
                <a:solidFill>
                  <a:srgbClr val="92D050"/>
                </a:solidFill>
                <a:effectLst/>
                <a:uLnTx/>
                <a:uFillTx/>
                <a:latin typeface="Oracle Sans"/>
                <a:ea typeface="+mn-ea"/>
                <a:cs typeface="+mn-cs"/>
              </a:rPr>
              <a:t>Sub compartment inherits access permissions from compartments higher up its hierarchy</a:t>
            </a:r>
          </a:p>
          <a:p>
            <a:pPr marL="285750" marR="0" lvl="2" indent="0" algn="l" defTabSz="304747" rtl="0" eaLnBrk="1" fontAlgn="base" latinLnBrk="0" hangingPunct="1">
              <a:lnSpc>
                <a:spcPct val="90000"/>
              </a:lnSpc>
              <a:spcBef>
                <a:spcPts val="600"/>
              </a:spcBef>
              <a:spcAft>
                <a:spcPts val="600"/>
              </a:spcAft>
              <a:buClr>
                <a:srgbClr val="000000"/>
              </a:buClr>
              <a:buSzTx/>
              <a:buNone/>
              <a:tabLst/>
              <a:defRPr/>
            </a:pPr>
            <a:r>
              <a:rPr kumimoji="0" lang="en-US" sz="1800" b="0" i="0" u="none" strike="noStrike" kern="0" cap="none" spc="0" normalizeH="0" baseline="0" noProof="0" dirty="0">
                <a:ln>
                  <a:noFill/>
                </a:ln>
                <a:solidFill>
                  <a:srgbClr val="92D050"/>
                </a:solidFill>
                <a:effectLst/>
                <a:uLnTx/>
                <a:uFillTx/>
                <a:latin typeface="Oracle Sans"/>
                <a:ea typeface="+mn-ea"/>
                <a:cs typeface="+mn-cs"/>
              </a:rPr>
              <a:t>When you create a policy, you need to specify which compartment to attach it to</a:t>
            </a:r>
          </a:p>
        </p:txBody>
      </p:sp>
      <p:grpSp>
        <p:nvGrpSpPr>
          <p:cNvPr id="4" name="Group 3">
            <a:extLst>
              <a:ext uri="{FF2B5EF4-FFF2-40B4-BE49-F238E27FC236}">
                <a16:creationId xmlns:a16="http://schemas.microsoft.com/office/drawing/2014/main" id="{DBD3C0E0-D513-7248-A774-283B439F77F2}"/>
              </a:ext>
            </a:extLst>
          </p:cNvPr>
          <p:cNvGrpSpPr/>
          <p:nvPr/>
        </p:nvGrpSpPr>
        <p:grpSpPr>
          <a:xfrm rot="10800000">
            <a:off x="3416024" y="91440"/>
            <a:ext cx="8672343" cy="1170432"/>
            <a:chOff x="3268620" y="-416350"/>
            <a:chExt cx="6424623" cy="1268444"/>
          </a:xfrm>
        </p:grpSpPr>
        <p:sp>
          <p:nvSpPr>
            <p:cNvPr id="6" name="Rounded Rectangle 5">
              <a:extLst>
                <a:ext uri="{FF2B5EF4-FFF2-40B4-BE49-F238E27FC236}">
                  <a16:creationId xmlns:a16="http://schemas.microsoft.com/office/drawing/2014/main" id="{21159BD6-615B-A449-8B81-0A8419C6830F}"/>
                </a:ext>
              </a:extLst>
            </p:cNvPr>
            <p:cNvSpPr/>
            <p:nvPr/>
          </p:nvSpPr>
          <p:spPr>
            <a:xfrm rot="10800000">
              <a:off x="3268620" y="-416350"/>
              <a:ext cx="5699760" cy="1268444"/>
            </a:xfrm>
            <a:prstGeom prst="roundRect">
              <a:avLst>
                <a:gd name="adj" fmla="val 6094"/>
              </a:avLst>
            </a:prstGeom>
            <a:solidFill>
              <a:srgbClr val="2C5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975" lvl="0">
                <a:defRPr/>
              </a:pPr>
              <a:r>
                <a:rPr lang="en-US" sz="2000" dirty="0">
                  <a:solidFill>
                    <a:srgbClr val="FACD62"/>
                  </a:solidFill>
                  <a:latin typeface="Oracle Sans Semi"/>
                  <a:cs typeface="Oracle Sans Tab" panose="020B0503020204020204" pitchFamily="34" charset="0"/>
                </a:rPr>
                <a:t>A compartment is a collection of related resources (VCN, instances,..) that can be accessed only by groups that have been given permission (by an administrator in your organization) </a:t>
              </a:r>
              <a:endParaRPr kumimoji="0" lang="en-US" sz="3200" b="1" i="0" u="none" strike="noStrike" kern="1200" cap="none" spc="0" normalizeH="0" baseline="0" noProof="0" dirty="0">
                <a:ln>
                  <a:noFill/>
                </a:ln>
                <a:solidFill>
                  <a:srgbClr val="FCFBFA"/>
                </a:solidFill>
                <a:effectLst/>
                <a:uLnTx/>
                <a:uFillTx/>
                <a:latin typeface="Oracle Sans Light" panose="020B0403020204020204" pitchFamily="34" charset="0"/>
                <a:ea typeface="+mn-ea"/>
                <a:cs typeface="Oracle Sans Light" panose="020B0403020204020204" pitchFamily="34" charset="0"/>
              </a:endParaRPr>
            </a:p>
          </p:txBody>
        </p:sp>
        <p:sp>
          <p:nvSpPr>
            <p:cNvPr id="7" name="Triangle 20">
              <a:extLst>
                <a:ext uri="{FF2B5EF4-FFF2-40B4-BE49-F238E27FC236}">
                  <a16:creationId xmlns:a16="http://schemas.microsoft.com/office/drawing/2014/main" id="{DE92766E-5F4D-8E47-B288-99948A1618BC}"/>
                </a:ext>
              </a:extLst>
            </p:cNvPr>
            <p:cNvSpPr/>
            <p:nvPr/>
          </p:nvSpPr>
          <p:spPr>
            <a:xfrm rot="5400000">
              <a:off x="9096195" y="-144559"/>
              <a:ext cx="469233" cy="724862"/>
            </a:xfrm>
            <a:prstGeom prst="triangle">
              <a:avLst/>
            </a:prstGeom>
            <a:solidFill>
              <a:srgbClr val="2C5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ea typeface="+mn-ea"/>
                <a:cs typeface="+mn-cs"/>
              </a:endParaRPr>
            </a:p>
          </p:txBody>
        </p:sp>
      </p:grpSp>
    </p:spTree>
    <p:extLst>
      <p:ext uri="{BB962C8B-B14F-4D97-AF65-F5344CB8AC3E}">
        <p14:creationId xmlns:p14="http://schemas.microsoft.com/office/powerpoint/2010/main" val="259211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8057" y="1371600"/>
            <a:ext cx="10946698" cy="2551176"/>
          </a:xfrm>
          <a:prstGeom prst="rect">
            <a:avLst/>
          </a:prstGeom>
          <a:noFill/>
          <a:ln w="19050">
            <a:solidFill>
              <a:srgbClr val="FF0000"/>
            </a:solidFill>
            <a:prstDash val="dash"/>
          </a:ln>
        </p:spPr>
        <p:txBody>
          <a:bodyPr wrap="square" lIns="91416" tIns="91416" rIns="91416" bIns="91416" rtlCol="0">
            <a:no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Oracle Sans" panose="020B0503020204020204" pitchFamily="34" charset="0"/>
                <a:ea typeface="+mn-ea"/>
                <a:cs typeface="+mn-cs"/>
              </a:rPr>
              <a:t>Tenancy</a:t>
            </a:r>
          </a:p>
        </p:txBody>
      </p:sp>
      <p:sp>
        <p:nvSpPr>
          <p:cNvPr id="4" name="TextBox 3"/>
          <p:cNvSpPr txBox="1"/>
          <p:nvPr/>
        </p:nvSpPr>
        <p:spPr>
          <a:xfrm>
            <a:off x="808546" y="1849224"/>
            <a:ext cx="10200523" cy="1835808"/>
          </a:xfrm>
          <a:prstGeom prst="rect">
            <a:avLst/>
          </a:prstGeom>
          <a:noFill/>
          <a:ln w="19050">
            <a:solidFill>
              <a:schemeClr val="bg1">
                <a:lumMod val="50000"/>
              </a:schemeClr>
            </a:solidFill>
            <a:prstDash val="dash"/>
          </a:ln>
        </p:spPr>
        <p:txBody>
          <a:bodyPr wrap="square" lIns="91416" tIns="91416" rIns="91416" bIns="91416" rtlCol="0">
            <a:no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Oracle Sans" panose="020B0503020204020204" pitchFamily="34" charset="0"/>
                <a:ea typeface="+mn-ea"/>
                <a:cs typeface="+mn-cs"/>
              </a:rPr>
              <a:t>Root Compartment</a:t>
            </a:r>
          </a:p>
        </p:txBody>
      </p:sp>
      <p:sp>
        <p:nvSpPr>
          <p:cNvPr id="6" name="TextBox 5"/>
          <p:cNvSpPr txBox="1"/>
          <p:nvPr/>
        </p:nvSpPr>
        <p:spPr>
          <a:xfrm>
            <a:off x="4026635" y="2439540"/>
            <a:ext cx="1491805" cy="894000"/>
          </a:xfrm>
          <a:prstGeom prst="rect">
            <a:avLst/>
          </a:prstGeom>
          <a:solidFill>
            <a:schemeClr val="bg1"/>
          </a:solidFill>
          <a:ln w="6350">
            <a:solidFill>
              <a:schemeClr val="tx1"/>
            </a:solidFill>
          </a:ln>
        </p:spPr>
        <p:txBody>
          <a:bodyPr wrap="square" lIns="91416" tIns="91416" rIns="91416" bIns="91416" rtlCol="0">
            <a:noAutofit/>
          </a:bodyPr>
          <a:lstStyle/>
          <a:p>
            <a:pPr marL="0" marR="0" lvl="0" indent="0" algn="l" defTabSz="914400" rtl="0" eaLnBrk="0" fontAlgn="base" latinLnBrk="0" hangingPunct="0">
              <a:lnSpc>
                <a:spcPct val="90000"/>
              </a:lnSpc>
              <a:spcBef>
                <a:spcPts val="600"/>
              </a:spcBef>
              <a:spcAft>
                <a:spcPts val="60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Oracle Sans" panose="020B0503020204020204" pitchFamily="34" charset="0"/>
                <a:ea typeface="+mn-ea"/>
                <a:cs typeface="+mn-cs"/>
              </a:rPr>
              <a:t>Groups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292929"/>
                </a:solidFill>
                <a:effectLst/>
                <a:uLnTx/>
                <a:uFillTx/>
                <a:latin typeface="Oracle Sans" panose="020B0503020204020204" pitchFamily="34" charset="0"/>
                <a:ea typeface="+mn-ea"/>
                <a:cs typeface="+mn-cs"/>
              </a:rPr>
              <a:t>Administrators</a:t>
            </a:r>
          </a:p>
        </p:txBody>
      </p:sp>
      <p:sp>
        <p:nvSpPr>
          <p:cNvPr id="7" name="TextBox 6"/>
          <p:cNvSpPr txBox="1"/>
          <p:nvPr/>
        </p:nvSpPr>
        <p:spPr>
          <a:xfrm>
            <a:off x="1177401" y="2444977"/>
            <a:ext cx="2236402" cy="899339"/>
          </a:xfrm>
          <a:prstGeom prst="rect">
            <a:avLst/>
          </a:prstGeom>
          <a:solidFill>
            <a:schemeClr val="bg1"/>
          </a:solidFill>
          <a:ln w="6350">
            <a:solidFill>
              <a:schemeClr val="tx1"/>
            </a:solidFill>
          </a:ln>
        </p:spPr>
        <p:txBody>
          <a:bodyPr wrap="square" lIns="91416" tIns="91416" rIns="91416" bIns="91416" rtlCol="0">
            <a:noAutofit/>
          </a:bodyPr>
          <a:lstStyle/>
          <a:p>
            <a:pPr marL="0" marR="0" lvl="0" indent="0" algn="l" defTabSz="914400" rtl="0" eaLnBrk="0" fontAlgn="base" latinLnBrk="0" hangingPunct="0">
              <a:lnSpc>
                <a:spcPct val="90000"/>
              </a:lnSpc>
              <a:spcBef>
                <a:spcPts val="600"/>
              </a:spcBef>
              <a:spcAft>
                <a:spcPts val="60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Oracle Sans" panose="020B0503020204020204" pitchFamily="34" charset="0"/>
                <a:ea typeface="+mn-ea"/>
                <a:cs typeface="+mn-cs"/>
              </a:rPr>
              <a:t>Default Administrator </a:t>
            </a:r>
          </a:p>
          <a:p>
            <a:pPr marL="0" marR="0" lvl="0" indent="0" algn="l" defTabSz="914400" rtl="0" eaLnBrk="0" fontAlgn="base" latinLnBrk="0" hangingPunct="0">
              <a:lnSpc>
                <a:spcPct val="90000"/>
              </a:lnSpc>
              <a:spcBef>
                <a:spcPts val="600"/>
              </a:spcBef>
              <a:spcAft>
                <a:spcPts val="600"/>
              </a:spcAft>
              <a:buClrTx/>
              <a:buSzTx/>
              <a:buFontTx/>
              <a:buNone/>
              <a:tabLst/>
              <a:defRPr/>
            </a:pPr>
            <a:r>
              <a:rPr kumimoji="0" lang="en-US" sz="1400" b="0" i="1" u="none" strike="noStrike" kern="1200" cap="none" spc="0" normalizeH="0" baseline="0" noProof="0" dirty="0">
                <a:ln>
                  <a:noFill/>
                </a:ln>
                <a:solidFill>
                  <a:srgbClr val="292929"/>
                </a:solidFill>
                <a:effectLst/>
                <a:uLnTx/>
                <a:uFillTx/>
                <a:latin typeface="Oracle Sans" panose="020B0503020204020204" pitchFamily="34" charset="0"/>
                <a:ea typeface="+mn-ea"/>
                <a:cs typeface="+mn-cs"/>
              </a:rPr>
              <a:t>xx.yy@companyABC.com</a:t>
            </a:r>
          </a:p>
        </p:txBody>
      </p:sp>
      <p:sp>
        <p:nvSpPr>
          <p:cNvPr id="20" name="Rectangle 19"/>
          <p:cNvSpPr/>
          <p:nvPr/>
        </p:nvSpPr>
        <p:spPr>
          <a:xfrm>
            <a:off x="9762637" y="838201"/>
            <a:ext cx="1632117" cy="402621"/>
          </a:xfrm>
          <a:prstGeom prst="rect">
            <a:avLst/>
          </a:prstGeom>
          <a:solidFill>
            <a:schemeClr val="bg1"/>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smtClean="0">
                <a:ln>
                  <a:noFill/>
                </a:ln>
                <a:solidFill>
                  <a:srgbClr val="292929"/>
                </a:solidFill>
                <a:effectLst/>
                <a:uLnTx/>
                <a:uFillTx/>
                <a:latin typeface="Calibri" charset="0"/>
                <a:ea typeface="Calibri" charset="0"/>
                <a:cs typeface="Calibri" charset="0"/>
              </a:rPr>
              <a:t>Service </a:t>
            </a:r>
            <a:r>
              <a:rPr kumimoji="0" lang="en-US" sz="1800" b="1" i="0" u="none" strike="noStrike" kern="1200" cap="none" spc="0" normalizeH="0" baseline="0" noProof="0" dirty="0">
                <a:ln>
                  <a:noFill/>
                </a:ln>
                <a:solidFill>
                  <a:srgbClr val="292929"/>
                </a:solidFill>
                <a:effectLst/>
                <a:uLnTx/>
                <a:uFillTx/>
                <a:latin typeface="Calibri" charset="0"/>
                <a:ea typeface="Calibri" charset="0"/>
                <a:cs typeface="Calibri" charset="0"/>
              </a:rPr>
              <a:t>Limits</a:t>
            </a:r>
          </a:p>
        </p:txBody>
      </p:sp>
      <p:sp>
        <p:nvSpPr>
          <p:cNvPr id="22" name="Title 1"/>
          <p:cNvSpPr txBox="1">
            <a:spLocks/>
          </p:cNvSpPr>
          <p:nvPr/>
        </p:nvSpPr>
        <p:spPr>
          <a:xfrm>
            <a:off x="725794" y="377231"/>
            <a:ext cx="9940806" cy="533400"/>
          </a:xfrm>
          <a:prstGeom prst="rect">
            <a:avLst/>
          </a:prstGeom>
        </p:spPr>
        <p:txBody>
          <a:bodyPr/>
          <a:lstStyle>
            <a:lvl1pPr algn="l" defTabSz="304747" rtl="0" eaLnBrk="1" fontAlgn="base" hangingPunct="1">
              <a:spcBef>
                <a:spcPct val="20000"/>
              </a:spcBef>
              <a:spcAft>
                <a:spcPct val="0"/>
              </a:spcAft>
              <a:buClr>
                <a:srgbClr val="000000"/>
              </a:buClr>
              <a:buFont typeface="Arial" charset="0"/>
              <a:defRPr sz="2800">
                <a:solidFill>
                  <a:srgbClr val="5F5F5F"/>
                </a:solidFill>
                <a:latin typeface="+mj-lt"/>
                <a:ea typeface="+mj-ea"/>
                <a:cs typeface="+mj-cs"/>
              </a:defRPr>
            </a:lvl1pPr>
            <a:lvl2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2pPr>
            <a:lvl3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3pPr>
            <a:lvl4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4pPr>
            <a:lvl5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5pPr>
            <a:lvl6pPr marL="60949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6pPr>
            <a:lvl7pPr marL="1218987"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7pPr>
            <a:lvl8pPr marL="1828480"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8pPr>
            <a:lvl9pPr marL="243797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9pPr>
          </a:lstStyle>
          <a:p>
            <a:pPr marL="0" marR="0" lvl="0" indent="0" algn="l" defTabSz="304747" rtl="0" eaLnBrk="1" fontAlgn="base" latinLnBrk="0" hangingPunct="1">
              <a:lnSpc>
                <a:spcPct val="100000"/>
              </a:lnSpc>
              <a:spcBef>
                <a:spcPct val="20000"/>
              </a:spcBef>
              <a:spcAft>
                <a:spcPct val="0"/>
              </a:spcAft>
              <a:buClr>
                <a:srgbClr val="000000"/>
              </a:buClr>
              <a:buSzTx/>
              <a:buFont typeface="Arial" charset="0"/>
              <a:buNone/>
              <a:tabLst/>
              <a:defRPr/>
            </a:pPr>
            <a:r>
              <a:rPr kumimoji="0" lang="en-US" sz="4400" b="1" i="0" u="none" strike="noStrike" kern="0" cap="none" spc="0" normalizeH="0" baseline="0" noProof="0" dirty="0">
                <a:ln>
                  <a:noFill/>
                </a:ln>
                <a:solidFill>
                  <a:srgbClr val="92D050"/>
                </a:solidFill>
                <a:effectLst/>
                <a:uLnTx/>
                <a:uFillTx/>
                <a:latin typeface="Segoe UI" panose="020B0502040204020203" pitchFamily="34" charset="0"/>
                <a:cs typeface="Segoe UI" panose="020B0502040204020203" pitchFamily="34" charset="0"/>
              </a:rPr>
              <a:t>When you sign up for OCI</a:t>
            </a:r>
          </a:p>
        </p:txBody>
      </p:sp>
      <p:sp>
        <p:nvSpPr>
          <p:cNvPr id="133" name="Rectangle 132"/>
          <p:cNvSpPr/>
          <p:nvPr/>
        </p:nvSpPr>
        <p:spPr>
          <a:xfrm>
            <a:off x="6450956" y="2058773"/>
            <a:ext cx="4485047" cy="642011"/>
          </a:xfrm>
          <a:prstGeom prst="rect">
            <a:avLst/>
          </a:prstGeom>
          <a:solidFill>
            <a:schemeClr val="bg1"/>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t" anchorCtr="0"/>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292929"/>
                </a:solidFill>
                <a:effectLst/>
                <a:uLnTx/>
                <a:uFillTx/>
                <a:latin typeface="Calibri" charset="0"/>
                <a:ea typeface="Calibri" charset="0"/>
                <a:cs typeface="Calibri" charset="0"/>
              </a:rPr>
              <a:t>Allow group Administrators to manage all-resources in tenancy</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4E3629"/>
                </a:solidFill>
                <a:effectLst/>
                <a:uLnTx/>
                <a:uFillTx/>
                <a:latin typeface="Calibri" charset="0"/>
                <a:ea typeface="Calibri" charset="0"/>
                <a:cs typeface="Calibri" charset="0"/>
              </a:rPr>
              <a:t>	</a:t>
            </a:r>
          </a:p>
        </p:txBody>
      </p:sp>
      <p:sp>
        <p:nvSpPr>
          <p:cNvPr id="13" name="TextBox 12"/>
          <p:cNvSpPr txBox="1"/>
          <p:nvPr/>
        </p:nvSpPr>
        <p:spPr>
          <a:xfrm>
            <a:off x="5473232" y="1828173"/>
            <a:ext cx="989519" cy="338554"/>
          </a:xfrm>
          <a:prstGeom prst="rect">
            <a:avLst/>
          </a:prstGeom>
          <a:noFill/>
        </p:spPr>
        <p:txBody>
          <a:bodyPr wrap="square" rtlCol="0" anchor="ct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Policy</a:t>
            </a:r>
          </a:p>
        </p:txBody>
      </p:sp>
      <p:cxnSp>
        <p:nvCxnSpPr>
          <p:cNvPr id="8" name="Straight Arrow Connector 7"/>
          <p:cNvCxnSpPr/>
          <p:nvPr/>
        </p:nvCxnSpPr>
        <p:spPr bwMode="auto">
          <a:xfrm>
            <a:off x="3465841" y="2892088"/>
            <a:ext cx="508756" cy="110"/>
          </a:xfrm>
          <a:prstGeom prst="straightConnector1">
            <a:avLst/>
          </a:prstGeom>
          <a:noFill/>
          <a:ln w="28575" cap="flat" cmpd="sng" algn="ctr">
            <a:solidFill>
              <a:srgbClr val="00B0F0"/>
            </a:solidFill>
            <a:prstDash val="solid"/>
            <a:round/>
            <a:headEnd type="none" w="sm" len="sm"/>
            <a:tailEnd type="triangle"/>
          </a:ln>
          <a:effectLst/>
        </p:spPr>
      </p:cxnSp>
      <p:sp>
        <p:nvSpPr>
          <p:cNvPr id="10" name="TextBox 9"/>
          <p:cNvSpPr txBox="1"/>
          <p:nvPr/>
        </p:nvSpPr>
        <p:spPr>
          <a:xfrm>
            <a:off x="725795" y="4050112"/>
            <a:ext cx="10668959" cy="2062103"/>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92D050"/>
                </a:solidFill>
                <a:effectLst/>
                <a:uLnTx/>
                <a:uFillTx/>
                <a:latin typeface="Oracle Sans" panose="020B0503020204020204" pitchFamily="34" charset="0"/>
                <a:ea typeface="+mn-ea"/>
                <a:cs typeface="+mn-cs"/>
              </a:rPr>
              <a:t>Oracle sets up a default administrator for the account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92D050"/>
                </a:solidFill>
                <a:effectLst/>
                <a:uLnTx/>
                <a:uFillTx/>
                <a:latin typeface="Oracle Sans" panose="020B0503020204020204" pitchFamily="34" charset="0"/>
                <a:ea typeface="+mn-ea"/>
                <a:cs typeface="+mn-cs"/>
              </a:rPr>
              <a:t>Default Group Administrators</a:t>
            </a:r>
          </a:p>
          <a:p>
            <a:pPr marL="895243"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92D050"/>
                </a:solidFill>
                <a:effectLst/>
                <a:uLnTx/>
                <a:uFillTx/>
                <a:latin typeface="Oracle Sans" panose="020B0503020204020204" pitchFamily="34" charset="0"/>
                <a:ea typeface="+mn-ea"/>
                <a:cs typeface="+mn-cs"/>
              </a:rPr>
              <a:t>Cannot be deleted and there must always be at least one user in it</a:t>
            </a:r>
          </a:p>
          <a:p>
            <a:pPr marL="895243"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92D050"/>
                </a:solidFill>
                <a:effectLst/>
                <a:uLnTx/>
                <a:uFillTx/>
                <a:latin typeface="Oracle Sans" panose="020B0503020204020204" pitchFamily="34" charset="0"/>
                <a:ea typeface="+mn-ea"/>
                <a:cs typeface="+mn-cs"/>
              </a:rPr>
              <a:t>Any other users placed in the Administrators group will have full access to all of resources</a:t>
            </a:r>
          </a:p>
          <a:p>
            <a:pPr marL="895243"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92D050"/>
                </a:solidFill>
                <a:effectLst/>
                <a:uLnTx/>
                <a:uFillTx/>
                <a:latin typeface="Oracle Sans" panose="020B0503020204020204" pitchFamily="34" charset="0"/>
                <a:ea typeface="+mn-ea"/>
                <a:cs typeface="+mn-cs"/>
              </a:rPr>
              <a:t>Tenancy Policy gives Administrators group access to all resources – this policy can’t be deleted/changed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92D050"/>
              </a:solidFill>
              <a:effectLst/>
              <a:uLnTx/>
              <a:uFillTx/>
              <a:latin typeface="Oracle Sans" panose="020B0503020204020204" pitchFamily="34" charset="0"/>
              <a:ea typeface="+mn-ea"/>
              <a:cs typeface="+mn-c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92D050"/>
                </a:solidFill>
                <a:effectLst/>
                <a:uLnTx/>
                <a:uFillTx/>
                <a:latin typeface="Oracle Sans" panose="020B0503020204020204" pitchFamily="34" charset="0"/>
                <a:ea typeface="+mn-ea"/>
                <a:cs typeface="+mn-cs"/>
              </a:rPr>
              <a:t>Root Compartment can hold all</a:t>
            </a:r>
            <a:r>
              <a:rPr kumimoji="0" lang="en-US" sz="1600" b="0" i="1" u="none" strike="noStrike" kern="1200" cap="none" spc="0" normalizeH="0" baseline="0" noProof="0" dirty="0">
                <a:ln>
                  <a:noFill/>
                </a:ln>
                <a:solidFill>
                  <a:srgbClr val="92D050"/>
                </a:solidFill>
                <a:effectLst/>
                <a:uLnTx/>
                <a:uFillTx/>
                <a:latin typeface="Oracle Sans" panose="020B0503020204020204" pitchFamily="34" charset="0"/>
                <a:ea typeface="+mn-ea"/>
                <a:cs typeface="+mn-cs"/>
              </a:rPr>
              <a:t> </a:t>
            </a:r>
            <a:r>
              <a:rPr kumimoji="0" lang="en-US" sz="1600" b="0" i="0" u="none" strike="noStrike" kern="1200" cap="none" spc="0" normalizeH="0" baseline="0" noProof="0" dirty="0">
                <a:ln>
                  <a:noFill/>
                </a:ln>
                <a:solidFill>
                  <a:srgbClr val="92D050"/>
                </a:solidFill>
                <a:effectLst/>
                <a:uLnTx/>
                <a:uFillTx/>
                <a:latin typeface="Oracle Sans" panose="020B0503020204020204" pitchFamily="34" charset="0"/>
                <a:ea typeface="+mn-ea"/>
                <a:cs typeface="+mn-cs"/>
              </a:rPr>
              <a:t>the cloud resources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92D050"/>
                </a:solidFill>
                <a:effectLst/>
                <a:uLnTx/>
                <a:uFillTx/>
                <a:latin typeface="Oracle Sans" panose="020B0503020204020204" pitchFamily="34" charset="0"/>
                <a:ea typeface="+mn-ea"/>
                <a:cs typeface="+mn-cs"/>
              </a:rPr>
              <a:t>Best practice is to create dedicated Compartments when you need to isolate resources</a:t>
            </a:r>
          </a:p>
        </p:txBody>
      </p:sp>
      <p:grpSp>
        <p:nvGrpSpPr>
          <p:cNvPr id="134" name="Group 133"/>
          <p:cNvGrpSpPr/>
          <p:nvPr/>
        </p:nvGrpSpPr>
        <p:grpSpPr>
          <a:xfrm>
            <a:off x="5581405" y="2175812"/>
            <a:ext cx="775654" cy="471376"/>
            <a:chOff x="2851150" y="4108450"/>
            <a:chExt cx="496888" cy="309563"/>
          </a:xfrm>
          <a:solidFill>
            <a:schemeClr val="tx1">
              <a:lumMod val="60000"/>
              <a:lumOff val="40000"/>
            </a:schemeClr>
          </a:solidFill>
        </p:grpSpPr>
        <p:sp>
          <p:nvSpPr>
            <p:cNvPr id="135" name="Freeform 1"/>
            <p:cNvSpPr>
              <a:spLocks noChangeArrowheads="1"/>
            </p:cNvSpPr>
            <p:nvPr/>
          </p:nvSpPr>
          <p:spPr bwMode="auto">
            <a:xfrm>
              <a:off x="3025775" y="4379913"/>
              <a:ext cx="38100" cy="38100"/>
            </a:xfrm>
            <a:custGeom>
              <a:avLst/>
              <a:gdLst>
                <a:gd name="T0" fmla="*/ 107 w 108"/>
                <a:gd name="T1" fmla="*/ 54 h 108"/>
                <a:gd name="T2" fmla="*/ 100 w 108"/>
                <a:gd name="T3" fmla="*/ 80 h 108"/>
                <a:gd name="T4" fmla="*/ 81 w 108"/>
                <a:gd name="T5" fmla="*/ 100 h 108"/>
                <a:gd name="T6" fmla="*/ 54 w 108"/>
                <a:gd name="T7" fmla="*/ 107 h 108"/>
                <a:gd name="T8" fmla="*/ 27 w 108"/>
                <a:gd name="T9" fmla="*/ 100 h 108"/>
                <a:gd name="T10" fmla="*/ 7 w 108"/>
                <a:gd name="T11" fmla="*/ 80 h 108"/>
                <a:gd name="T12" fmla="*/ 0 w 108"/>
                <a:gd name="T13" fmla="*/ 54 h 108"/>
                <a:gd name="T14" fmla="*/ 7 w 108"/>
                <a:gd name="T15" fmla="*/ 27 h 108"/>
                <a:gd name="T16" fmla="*/ 27 w 108"/>
                <a:gd name="T17" fmla="*/ 7 h 108"/>
                <a:gd name="T18" fmla="*/ 54 w 108"/>
                <a:gd name="T19" fmla="*/ 0 h 108"/>
                <a:gd name="T20" fmla="*/ 81 w 108"/>
                <a:gd name="T21" fmla="*/ 7 h 108"/>
                <a:gd name="T22" fmla="*/ 100 w 108"/>
                <a:gd name="T23" fmla="*/ 27 h 108"/>
                <a:gd name="T24" fmla="*/ 107 w 108"/>
                <a:gd name="T2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08">
                  <a:moveTo>
                    <a:pt x="107" y="54"/>
                  </a:moveTo>
                  <a:cubicBezTo>
                    <a:pt x="107" y="63"/>
                    <a:pt x="105" y="72"/>
                    <a:pt x="100" y="80"/>
                  </a:cubicBezTo>
                  <a:cubicBezTo>
                    <a:pt x="95" y="89"/>
                    <a:pt x="89" y="95"/>
                    <a:pt x="81" y="100"/>
                  </a:cubicBezTo>
                  <a:cubicBezTo>
                    <a:pt x="72" y="105"/>
                    <a:pt x="64" y="107"/>
                    <a:pt x="54" y="107"/>
                  </a:cubicBezTo>
                  <a:cubicBezTo>
                    <a:pt x="44" y="107"/>
                    <a:pt x="36" y="105"/>
                    <a:pt x="27" y="100"/>
                  </a:cubicBezTo>
                  <a:cubicBezTo>
                    <a:pt x="18" y="95"/>
                    <a:pt x="12" y="89"/>
                    <a:pt x="7" y="80"/>
                  </a:cubicBezTo>
                  <a:cubicBezTo>
                    <a:pt x="2" y="72"/>
                    <a:pt x="0" y="64"/>
                    <a:pt x="0" y="54"/>
                  </a:cubicBezTo>
                  <a:cubicBezTo>
                    <a:pt x="0" y="45"/>
                    <a:pt x="2" y="36"/>
                    <a:pt x="7" y="27"/>
                  </a:cubicBezTo>
                  <a:cubicBezTo>
                    <a:pt x="12" y="19"/>
                    <a:pt x="18" y="12"/>
                    <a:pt x="27" y="7"/>
                  </a:cubicBezTo>
                  <a:cubicBezTo>
                    <a:pt x="36" y="2"/>
                    <a:pt x="44" y="0"/>
                    <a:pt x="54" y="0"/>
                  </a:cubicBezTo>
                  <a:cubicBezTo>
                    <a:pt x="64" y="0"/>
                    <a:pt x="72" y="2"/>
                    <a:pt x="81" y="7"/>
                  </a:cubicBezTo>
                  <a:cubicBezTo>
                    <a:pt x="89" y="12"/>
                    <a:pt x="95" y="19"/>
                    <a:pt x="100" y="27"/>
                  </a:cubicBezTo>
                  <a:cubicBezTo>
                    <a:pt x="105" y="36"/>
                    <a:pt x="107" y="44"/>
                    <a:pt x="107" y="5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solidFill>
                  <a:srgbClr val="4E3629"/>
                </a:solidFill>
                <a:effectLst/>
                <a:uLnTx/>
                <a:uFillTx/>
                <a:latin typeface="Oracle Sans" panose="020B0503020204020204" pitchFamily="34" charset="0"/>
                <a:ea typeface="+mn-ea"/>
                <a:cs typeface="+mn-cs"/>
              </a:endParaRPr>
            </a:p>
          </p:txBody>
        </p:sp>
        <p:sp>
          <p:nvSpPr>
            <p:cNvPr id="136" name="Freeform 2"/>
            <p:cNvSpPr>
              <a:spLocks noChangeArrowheads="1"/>
            </p:cNvSpPr>
            <p:nvPr/>
          </p:nvSpPr>
          <p:spPr bwMode="auto">
            <a:xfrm>
              <a:off x="3079750" y="4379913"/>
              <a:ext cx="38100" cy="38100"/>
            </a:xfrm>
            <a:custGeom>
              <a:avLst/>
              <a:gdLst>
                <a:gd name="T0" fmla="*/ 53 w 108"/>
                <a:gd name="T1" fmla="*/ 0 h 108"/>
                <a:gd name="T2" fmla="*/ 107 w 108"/>
                <a:gd name="T3" fmla="*/ 54 h 108"/>
                <a:gd name="T4" fmla="*/ 53 w 108"/>
                <a:gd name="T5" fmla="*/ 107 h 108"/>
                <a:gd name="T6" fmla="*/ 0 w 108"/>
                <a:gd name="T7" fmla="*/ 54 h 108"/>
                <a:gd name="T8" fmla="*/ 53 w 108"/>
                <a:gd name="T9" fmla="*/ 0 h 108"/>
                <a:gd name="T10" fmla="*/ 53 w 108"/>
                <a:gd name="T11" fmla="*/ 85 h 108"/>
                <a:gd name="T12" fmla="*/ 84 w 108"/>
                <a:gd name="T13" fmla="*/ 54 h 108"/>
                <a:gd name="T14" fmla="*/ 53 w 108"/>
                <a:gd name="T15" fmla="*/ 23 h 108"/>
                <a:gd name="T16" fmla="*/ 22 w 108"/>
                <a:gd name="T17" fmla="*/ 54 h 108"/>
                <a:gd name="T18" fmla="*/ 53 w 108"/>
                <a:gd name="T19"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3" y="0"/>
                  </a:moveTo>
                  <a:cubicBezTo>
                    <a:pt x="84" y="0"/>
                    <a:pt x="107" y="26"/>
                    <a:pt x="107" y="54"/>
                  </a:cubicBezTo>
                  <a:cubicBezTo>
                    <a:pt x="107" y="83"/>
                    <a:pt x="84" y="107"/>
                    <a:pt x="53" y="107"/>
                  </a:cubicBezTo>
                  <a:cubicBezTo>
                    <a:pt x="25" y="107"/>
                    <a:pt x="0" y="83"/>
                    <a:pt x="0" y="54"/>
                  </a:cubicBezTo>
                  <a:cubicBezTo>
                    <a:pt x="0" y="26"/>
                    <a:pt x="22" y="0"/>
                    <a:pt x="53" y="0"/>
                  </a:cubicBezTo>
                  <a:close/>
                  <a:moveTo>
                    <a:pt x="53" y="85"/>
                  </a:moveTo>
                  <a:cubicBezTo>
                    <a:pt x="70" y="85"/>
                    <a:pt x="84" y="71"/>
                    <a:pt x="84" y="54"/>
                  </a:cubicBezTo>
                  <a:cubicBezTo>
                    <a:pt x="84" y="37"/>
                    <a:pt x="70" y="23"/>
                    <a:pt x="53" y="23"/>
                  </a:cubicBezTo>
                  <a:cubicBezTo>
                    <a:pt x="36" y="23"/>
                    <a:pt x="22" y="37"/>
                    <a:pt x="22" y="54"/>
                  </a:cubicBezTo>
                  <a:cubicBezTo>
                    <a:pt x="22" y="71"/>
                    <a:pt x="36" y="85"/>
                    <a:pt x="53" y="85"/>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solidFill>
                  <a:srgbClr val="4E3629"/>
                </a:solidFill>
                <a:effectLst/>
                <a:uLnTx/>
                <a:uFillTx/>
                <a:latin typeface="Oracle Sans" panose="020B0503020204020204" pitchFamily="34" charset="0"/>
                <a:ea typeface="+mn-ea"/>
                <a:cs typeface="+mn-cs"/>
              </a:endParaRPr>
            </a:p>
          </p:txBody>
        </p:sp>
        <p:sp>
          <p:nvSpPr>
            <p:cNvPr id="137" name="Freeform 3"/>
            <p:cNvSpPr>
              <a:spLocks noChangeArrowheads="1"/>
            </p:cNvSpPr>
            <p:nvPr/>
          </p:nvSpPr>
          <p:spPr bwMode="auto">
            <a:xfrm>
              <a:off x="3135313" y="4379913"/>
              <a:ext cx="38100" cy="38100"/>
            </a:xfrm>
            <a:custGeom>
              <a:avLst/>
              <a:gdLst>
                <a:gd name="T0" fmla="*/ 54 w 108"/>
                <a:gd name="T1" fmla="*/ 0 h 108"/>
                <a:gd name="T2" fmla="*/ 107 w 108"/>
                <a:gd name="T3" fmla="*/ 54 h 108"/>
                <a:gd name="T4" fmla="*/ 54 w 108"/>
                <a:gd name="T5" fmla="*/ 107 h 108"/>
                <a:gd name="T6" fmla="*/ 0 w 108"/>
                <a:gd name="T7" fmla="*/ 54 h 108"/>
                <a:gd name="T8" fmla="*/ 54 w 108"/>
                <a:gd name="T9" fmla="*/ 0 h 108"/>
                <a:gd name="T10" fmla="*/ 54 w 108"/>
                <a:gd name="T11" fmla="*/ 85 h 108"/>
                <a:gd name="T12" fmla="*/ 85 w 108"/>
                <a:gd name="T13" fmla="*/ 54 h 108"/>
                <a:gd name="T14" fmla="*/ 54 w 108"/>
                <a:gd name="T15" fmla="*/ 23 h 108"/>
                <a:gd name="T16" fmla="*/ 23 w 108"/>
                <a:gd name="T17" fmla="*/ 54 h 108"/>
                <a:gd name="T18" fmla="*/ 54 w 108"/>
                <a:gd name="T19"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0"/>
                  </a:moveTo>
                  <a:cubicBezTo>
                    <a:pt x="82" y="0"/>
                    <a:pt x="107" y="26"/>
                    <a:pt x="107" y="54"/>
                  </a:cubicBezTo>
                  <a:cubicBezTo>
                    <a:pt x="107" y="83"/>
                    <a:pt x="85" y="107"/>
                    <a:pt x="54" y="107"/>
                  </a:cubicBezTo>
                  <a:cubicBezTo>
                    <a:pt x="26" y="107"/>
                    <a:pt x="0" y="83"/>
                    <a:pt x="0" y="54"/>
                  </a:cubicBezTo>
                  <a:cubicBezTo>
                    <a:pt x="0" y="26"/>
                    <a:pt x="23" y="0"/>
                    <a:pt x="54" y="0"/>
                  </a:cubicBezTo>
                  <a:close/>
                  <a:moveTo>
                    <a:pt x="54" y="85"/>
                  </a:moveTo>
                  <a:cubicBezTo>
                    <a:pt x="71" y="85"/>
                    <a:pt x="85" y="71"/>
                    <a:pt x="85" y="54"/>
                  </a:cubicBezTo>
                  <a:cubicBezTo>
                    <a:pt x="85" y="37"/>
                    <a:pt x="71" y="23"/>
                    <a:pt x="54" y="23"/>
                  </a:cubicBezTo>
                  <a:cubicBezTo>
                    <a:pt x="37" y="23"/>
                    <a:pt x="23" y="37"/>
                    <a:pt x="23" y="54"/>
                  </a:cubicBezTo>
                  <a:cubicBezTo>
                    <a:pt x="23" y="71"/>
                    <a:pt x="37" y="85"/>
                    <a:pt x="54" y="85"/>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solidFill>
                  <a:srgbClr val="4E3629"/>
                </a:solidFill>
                <a:effectLst/>
                <a:uLnTx/>
                <a:uFillTx/>
                <a:latin typeface="Oracle Sans" panose="020B0503020204020204" pitchFamily="34" charset="0"/>
                <a:ea typeface="+mn-ea"/>
                <a:cs typeface="+mn-cs"/>
              </a:endParaRPr>
            </a:p>
          </p:txBody>
        </p:sp>
        <p:sp>
          <p:nvSpPr>
            <p:cNvPr id="138" name="Freeform 4"/>
            <p:cNvSpPr>
              <a:spLocks noChangeArrowheads="1"/>
            </p:cNvSpPr>
            <p:nvPr/>
          </p:nvSpPr>
          <p:spPr bwMode="auto">
            <a:xfrm>
              <a:off x="3300413" y="4200525"/>
              <a:ext cx="47625" cy="73025"/>
            </a:xfrm>
            <a:custGeom>
              <a:avLst/>
              <a:gdLst>
                <a:gd name="T0" fmla="*/ 102 w 134"/>
                <a:gd name="T1" fmla="*/ 71 h 205"/>
                <a:gd name="T2" fmla="*/ 133 w 134"/>
                <a:gd name="T3" fmla="*/ 102 h 205"/>
                <a:gd name="T4" fmla="*/ 102 w 134"/>
                <a:gd name="T5" fmla="*/ 133 h 205"/>
                <a:gd name="T6" fmla="*/ 37 w 134"/>
                <a:gd name="T7" fmla="*/ 198 h 205"/>
                <a:gd name="T8" fmla="*/ 17 w 134"/>
                <a:gd name="T9" fmla="*/ 198 h 205"/>
                <a:gd name="T10" fmla="*/ 6 w 134"/>
                <a:gd name="T11" fmla="*/ 187 h 205"/>
                <a:gd name="T12" fmla="*/ 6 w 134"/>
                <a:gd name="T13" fmla="*/ 167 h 205"/>
                <a:gd name="T14" fmla="*/ 71 w 134"/>
                <a:gd name="T15" fmla="*/ 102 h 205"/>
                <a:gd name="T16" fmla="*/ 6 w 134"/>
                <a:gd name="T17" fmla="*/ 37 h 205"/>
                <a:gd name="T18" fmla="*/ 6 w 134"/>
                <a:gd name="T19" fmla="*/ 17 h 205"/>
                <a:gd name="T20" fmla="*/ 17 w 134"/>
                <a:gd name="T21" fmla="*/ 6 h 205"/>
                <a:gd name="T22" fmla="*/ 37 w 134"/>
                <a:gd name="T23" fmla="*/ 6 h 205"/>
                <a:gd name="T24" fmla="*/ 102 w 134"/>
                <a:gd name="T25" fmla="*/ 7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205">
                  <a:moveTo>
                    <a:pt x="102" y="71"/>
                  </a:moveTo>
                  <a:lnTo>
                    <a:pt x="133" y="102"/>
                  </a:lnTo>
                  <a:lnTo>
                    <a:pt x="102" y="133"/>
                  </a:lnTo>
                  <a:lnTo>
                    <a:pt x="37" y="198"/>
                  </a:lnTo>
                  <a:cubicBezTo>
                    <a:pt x="31" y="204"/>
                    <a:pt x="23" y="204"/>
                    <a:pt x="17" y="198"/>
                  </a:cubicBezTo>
                  <a:lnTo>
                    <a:pt x="6" y="187"/>
                  </a:lnTo>
                  <a:cubicBezTo>
                    <a:pt x="0" y="181"/>
                    <a:pt x="0" y="173"/>
                    <a:pt x="6" y="167"/>
                  </a:cubicBezTo>
                  <a:lnTo>
                    <a:pt x="71" y="102"/>
                  </a:lnTo>
                  <a:lnTo>
                    <a:pt x="6" y="37"/>
                  </a:lnTo>
                  <a:cubicBezTo>
                    <a:pt x="0" y="32"/>
                    <a:pt x="0" y="23"/>
                    <a:pt x="6" y="17"/>
                  </a:cubicBezTo>
                  <a:lnTo>
                    <a:pt x="17" y="6"/>
                  </a:lnTo>
                  <a:cubicBezTo>
                    <a:pt x="23" y="0"/>
                    <a:pt x="31" y="0"/>
                    <a:pt x="37" y="6"/>
                  </a:cubicBezTo>
                  <a:lnTo>
                    <a:pt x="102" y="71"/>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solidFill>
                  <a:srgbClr val="4E3629"/>
                </a:solidFill>
                <a:effectLst/>
                <a:uLnTx/>
                <a:uFillTx/>
                <a:latin typeface="Oracle Sans" panose="020B0503020204020204" pitchFamily="34" charset="0"/>
                <a:ea typeface="+mn-ea"/>
                <a:cs typeface="+mn-cs"/>
              </a:endParaRPr>
            </a:p>
          </p:txBody>
        </p:sp>
        <p:sp>
          <p:nvSpPr>
            <p:cNvPr id="139" name="Freeform 5"/>
            <p:cNvSpPr>
              <a:spLocks noChangeArrowheads="1"/>
            </p:cNvSpPr>
            <p:nvPr/>
          </p:nvSpPr>
          <p:spPr bwMode="auto">
            <a:xfrm>
              <a:off x="2851150" y="4198938"/>
              <a:ext cx="47625" cy="73025"/>
            </a:xfrm>
            <a:custGeom>
              <a:avLst/>
              <a:gdLst>
                <a:gd name="T0" fmla="*/ 127 w 133"/>
                <a:gd name="T1" fmla="*/ 17 h 204"/>
                <a:gd name="T2" fmla="*/ 127 w 133"/>
                <a:gd name="T3" fmla="*/ 36 h 204"/>
                <a:gd name="T4" fmla="*/ 62 w 133"/>
                <a:gd name="T5" fmla="*/ 101 h 204"/>
                <a:gd name="T6" fmla="*/ 127 w 133"/>
                <a:gd name="T7" fmla="*/ 166 h 204"/>
                <a:gd name="T8" fmla="*/ 127 w 133"/>
                <a:gd name="T9" fmla="*/ 186 h 204"/>
                <a:gd name="T10" fmla="*/ 115 w 133"/>
                <a:gd name="T11" fmla="*/ 197 h 204"/>
                <a:gd name="T12" fmla="*/ 96 w 133"/>
                <a:gd name="T13" fmla="*/ 197 h 204"/>
                <a:gd name="T14" fmla="*/ 31 w 133"/>
                <a:gd name="T15" fmla="*/ 132 h 204"/>
                <a:gd name="T16" fmla="*/ 0 w 133"/>
                <a:gd name="T17" fmla="*/ 101 h 204"/>
                <a:gd name="T18" fmla="*/ 31 w 133"/>
                <a:gd name="T19" fmla="*/ 70 h 204"/>
                <a:gd name="T20" fmla="*/ 96 w 133"/>
                <a:gd name="T21" fmla="*/ 5 h 204"/>
                <a:gd name="T22" fmla="*/ 115 w 133"/>
                <a:gd name="T23" fmla="*/ 5 h 204"/>
                <a:gd name="T24" fmla="*/ 127 w 133"/>
                <a:gd name="T25" fmla="*/ 1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204">
                  <a:moveTo>
                    <a:pt x="127" y="17"/>
                  </a:moveTo>
                  <a:cubicBezTo>
                    <a:pt x="132" y="22"/>
                    <a:pt x="132" y="31"/>
                    <a:pt x="127" y="36"/>
                  </a:cubicBezTo>
                  <a:lnTo>
                    <a:pt x="62" y="101"/>
                  </a:lnTo>
                  <a:lnTo>
                    <a:pt x="127" y="166"/>
                  </a:lnTo>
                  <a:cubicBezTo>
                    <a:pt x="132" y="172"/>
                    <a:pt x="132" y="180"/>
                    <a:pt x="127" y="186"/>
                  </a:cubicBezTo>
                  <a:lnTo>
                    <a:pt x="115" y="197"/>
                  </a:lnTo>
                  <a:cubicBezTo>
                    <a:pt x="110" y="203"/>
                    <a:pt x="101" y="203"/>
                    <a:pt x="96" y="197"/>
                  </a:cubicBezTo>
                  <a:lnTo>
                    <a:pt x="31" y="132"/>
                  </a:lnTo>
                  <a:lnTo>
                    <a:pt x="0" y="101"/>
                  </a:lnTo>
                  <a:lnTo>
                    <a:pt x="31" y="70"/>
                  </a:lnTo>
                  <a:lnTo>
                    <a:pt x="96" y="5"/>
                  </a:lnTo>
                  <a:cubicBezTo>
                    <a:pt x="101" y="0"/>
                    <a:pt x="110" y="0"/>
                    <a:pt x="115" y="5"/>
                  </a:cubicBezTo>
                  <a:lnTo>
                    <a:pt x="127" y="1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solidFill>
                  <a:srgbClr val="4E3629"/>
                </a:solidFill>
                <a:effectLst/>
                <a:uLnTx/>
                <a:uFillTx/>
                <a:latin typeface="Oracle Sans" panose="020B0503020204020204" pitchFamily="34" charset="0"/>
                <a:ea typeface="+mn-ea"/>
                <a:cs typeface="+mn-cs"/>
              </a:endParaRPr>
            </a:p>
          </p:txBody>
        </p:sp>
        <p:sp>
          <p:nvSpPr>
            <p:cNvPr id="140" name="Freeform 6"/>
            <p:cNvSpPr>
              <a:spLocks noChangeArrowheads="1"/>
            </p:cNvSpPr>
            <p:nvPr/>
          </p:nvSpPr>
          <p:spPr bwMode="auto">
            <a:xfrm>
              <a:off x="2913063" y="4108450"/>
              <a:ext cx="371475" cy="255588"/>
            </a:xfrm>
            <a:custGeom>
              <a:avLst/>
              <a:gdLst>
                <a:gd name="T0" fmla="*/ 1033 w 1034"/>
                <a:gd name="T1" fmla="*/ 29 h 710"/>
                <a:gd name="T2" fmla="*/ 1005 w 1034"/>
                <a:gd name="T3" fmla="*/ 709 h 710"/>
                <a:gd name="T4" fmla="*/ 0 w 1034"/>
                <a:gd name="T5" fmla="*/ 681 h 710"/>
                <a:gd name="T6" fmla="*/ 28 w 1034"/>
                <a:gd name="T7" fmla="*/ 0 h 710"/>
                <a:gd name="T8" fmla="*/ 655 w 1034"/>
                <a:gd name="T9" fmla="*/ 156 h 710"/>
                <a:gd name="T10" fmla="*/ 705 w 1034"/>
                <a:gd name="T11" fmla="*/ 206 h 710"/>
                <a:gd name="T12" fmla="*/ 655 w 1034"/>
                <a:gd name="T13" fmla="*/ 156 h 710"/>
                <a:gd name="T14" fmla="*/ 570 w 1034"/>
                <a:gd name="T15" fmla="*/ 102 h 710"/>
                <a:gd name="T16" fmla="*/ 107 w 1034"/>
                <a:gd name="T17" fmla="*/ 539 h 710"/>
                <a:gd name="T18" fmla="*/ 257 w 1034"/>
                <a:gd name="T19" fmla="*/ 466 h 710"/>
                <a:gd name="T20" fmla="*/ 409 w 1034"/>
                <a:gd name="T21" fmla="*/ 466 h 710"/>
                <a:gd name="T22" fmla="*/ 570 w 1034"/>
                <a:gd name="T23" fmla="*/ 551 h 710"/>
                <a:gd name="T24" fmla="*/ 652 w 1034"/>
                <a:gd name="T25" fmla="*/ 381 h 710"/>
                <a:gd name="T26" fmla="*/ 705 w 1034"/>
                <a:gd name="T27" fmla="*/ 331 h 710"/>
                <a:gd name="T28" fmla="*/ 705 w 1034"/>
                <a:gd name="T29" fmla="*/ 559 h 710"/>
                <a:gd name="T30" fmla="*/ 652 w 1034"/>
                <a:gd name="T31" fmla="*/ 508 h 710"/>
                <a:gd name="T32" fmla="*/ 705 w 1034"/>
                <a:gd name="T33" fmla="*/ 559 h 710"/>
                <a:gd name="T34" fmla="*/ 926 w 1034"/>
                <a:gd name="T35" fmla="*/ 480 h 710"/>
                <a:gd name="T36" fmla="*/ 844 w 1034"/>
                <a:gd name="T37" fmla="*/ 539 h 710"/>
                <a:gd name="T38" fmla="*/ 790 w 1034"/>
                <a:gd name="T39" fmla="*/ 508 h 710"/>
                <a:gd name="T40" fmla="*/ 841 w 1034"/>
                <a:gd name="T41" fmla="*/ 582 h 710"/>
                <a:gd name="T42" fmla="*/ 801 w 1034"/>
                <a:gd name="T43" fmla="*/ 317 h 710"/>
                <a:gd name="T44" fmla="*/ 801 w 1034"/>
                <a:gd name="T45" fmla="*/ 379 h 710"/>
                <a:gd name="T46" fmla="*/ 813 w 1034"/>
                <a:gd name="T47" fmla="*/ 407 h 710"/>
                <a:gd name="T48" fmla="*/ 855 w 1034"/>
                <a:gd name="T49" fmla="*/ 370 h 710"/>
                <a:gd name="T50" fmla="*/ 897 w 1034"/>
                <a:gd name="T51" fmla="*/ 407 h 710"/>
                <a:gd name="T52" fmla="*/ 909 w 1034"/>
                <a:gd name="T53" fmla="*/ 379 h 710"/>
                <a:gd name="T54" fmla="*/ 909 w 1034"/>
                <a:gd name="T55" fmla="*/ 317 h 710"/>
                <a:gd name="T56" fmla="*/ 886 w 1034"/>
                <a:gd name="T57" fmla="*/ 294 h 710"/>
                <a:gd name="T58" fmla="*/ 824 w 1034"/>
                <a:gd name="T59" fmla="*/ 294 h 710"/>
                <a:gd name="T60" fmla="*/ 801 w 1034"/>
                <a:gd name="T61" fmla="*/ 317 h 710"/>
                <a:gd name="T62" fmla="*/ 926 w 1034"/>
                <a:gd name="T63" fmla="*/ 127 h 710"/>
                <a:gd name="T64" fmla="*/ 844 w 1034"/>
                <a:gd name="T65" fmla="*/ 187 h 710"/>
                <a:gd name="T66" fmla="*/ 790 w 1034"/>
                <a:gd name="T67" fmla="*/ 156 h 710"/>
                <a:gd name="T68" fmla="*/ 841 w 1034"/>
                <a:gd name="T69" fmla="*/ 229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4" h="710">
                  <a:moveTo>
                    <a:pt x="1005" y="0"/>
                  </a:moveTo>
                  <a:cubicBezTo>
                    <a:pt x="1022" y="0"/>
                    <a:pt x="1033" y="12"/>
                    <a:pt x="1033" y="29"/>
                  </a:cubicBezTo>
                  <a:lnTo>
                    <a:pt x="1033" y="681"/>
                  </a:lnTo>
                  <a:cubicBezTo>
                    <a:pt x="1033" y="695"/>
                    <a:pt x="1022" y="709"/>
                    <a:pt x="1005" y="709"/>
                  </a:cubicBezTo>
                  <a:lnTo>
                    <a:pt x="28" y="709"/>
                  </a:lnTo>
                  <a:cubicBezTo>
                    <a:pt x="14" y="709"/>
                    <a:pt x="0" y="698"/>
                    <a:pt x="0" y="681"/>
                  </a:cubicBezTo>
                  <a:lnTo>
                    <a:pt x="0" y="29"/>
                  </a:lnTo>
                  <a:cubicBezTo>
                    <a:pt x="0" y="15"/>
                    <a:pt x="11" y="0"/>
                    <a:pt x="28" y="0"/>
                  </a:cubicBezTo>
                  <a:lnTo>
                    <a:pt x="1005" y="0"/>
                  </a:lnTo>
                  <a:close/>
                  <a:moveTo>
                    <a:pt x="655" y="156"/>
                  </a:moveTo>
                  <a:lnTo>
                    <a:pt x="655" y="206"/>
                  </a:lnTo>
                  <a:lnTo>
                    <a:pt x="705" y="206"/>
                  </a:lnTo>
                  <a:lnTo>
                    <a:pt x="705" y="156"/>
                  </a:lnTo>
                  <a:lnTo>
                    <a:pt x="655" y="156"/>
                  </a:lnTo>
                  <a:close/>
                  <a:moveTo>
                    <a:pt x="570" y="551"/>
                  </a:moveTo>
                  <a:lnTo>
                    <a:pt x="570" y="102"/>
                  </a:lnTo>
                  <a:lnTo>
                    <a:pt x="107" y="102"/>
                  </a:lnTo>
                  <a:lnTo>
                    <a:pt x="107" y="539"/>
                  </a:lnTo>
                  <a:cubicBezTo>
                    <a:pt x="113" y="534"/>
                    <a:pt x="118" y="531"/>
                    <a:pt x="124" y="528"/>
                  </a:cubicBezTo>
                  <a:lnTo>
                    <a:pt x="257" y="466"/>
                  </a:lnTo>
                  <a:cubicBezTo>
                    <a:pt x="257" y="466"/>
                    <a:pt x="279" y="492"/>
                    <a:pt x="333" y="492"/>
                  </a:cubicBezTo>
                  <a:cubicBezTo>
                    <a:pt x="387" y="492"/>
                    <a:pt x="409" y="466"/>
                    <a:pt x="409" y="466"/>
                  </a:cubicBezTo>
                  <a:lnTo>
                    <a:pt x="542" y="528"/>
                  </a:lnTo>
                  <a:cubicBezTo>
                    <a:pt x="553" y="534"/>
                    <a:pt x="562" y="542"/>
                    <a:pt x="570" y="551"/>
                  </a:cubicBezTo>
                  <a:close/>
                  <a:moveTo>
                    <a:pt x="652" y="331"/>
                  </a:moveTo>
                  <a:lnTo>
                    <a:pt x="652" y="381"/>
                  </a:lnTo>
                  <a:lnTo>
                    <a:pt x="705" y="381"/>
                  </a:lnTo>
                  <a:lnTo>
                    <a:pt x="705" y="331"/>
                  </a:lnTo>
                  <a:lnTo>
                    <a:pt x="652" y="331"/>
                  </a:lnTo>
                  <a:close/>
                  <a:moveTo>
                    <a:pt x="705" y="559"/>
                  </a:moveTo>
                  <a:lnTo>
                    <a:pt x="705" y="508"/>
                  </a:lnTo>
                  <a:lnTo>
                    <a:pt x="652" y="508"/>
                  </a:lnTo>
                  <a:lnTo>
                    <a:pt x="652" y="559"/>
                  </a:lnTo>
                  <a:lnTo>
                    <a:pt x="705" y="559"/>
                  </a:lnTo>
                  <a:close/>
                  <a:moveTo>
                    <a:pt x="923" y="500"/>
                  </a:moveTo>
                  <a:cubicBezTo>
                    <a:pt x="931" y="494"/>
                    <a:pt x="931" y="486"/>
                    <a:pt x="926" y="480"/>
                  </a:cubicBezTo>
                  <a:cubicBezTo>
                    <a:pt x="917" y="475"/>
                    <a:pt x="909" y="475"/>
                    <a:pt x="903" y="480"/>
                  </a:cubicBezTo>
                  <a:lnTo>
                    <a:pt x="844" y="539"/>
                  </a:lnTo>
                  <a:lnTo>
                    <a:pt x="813" y="508"/>
                  </a:lnTo>
                  <a:cubicBezTo>
                    <a:pt x="804" y="503"/>
                    <a:pt x="796" y="503"/>
                    <a:pt x="790" y="508"/>
                  </a:cubicBezTo>
                  <a:cubicBezTo>
                    <a:pt x="784" y="517"/>
                    <a:pt x="784" y="525"/>
                    <a:pt x="790" y="531"/>
                  </a:cubicBezTo>
                  <a:lnTo>
                    <a:pt x="841" y="582"/>
                  </a:lnTo>
                  <a:lnTo>
                    <a:pt x="923" y="500"/>
                  </a:lnTo>
                  <a:close/>
                  <a:moveTo>
                    <a:pt x="801" y="317"/>
                  </a:moveTo>
                  <a:lnTo>
                    <a:pt x="832" y="348"/>
                  </a:lnTo>
                  <a:lnTo>
                    <a:pt x="801" y="379"/>
                  </a:lnTo>
                  <a:cubicBezTo>
                    <a:pt x="796" y="387"/>
                    <a:pt x="796" y="396"/>
                    <a:pt x="801" y="401"/>
                  </a:cubicBezTo>
                  <a:cubicBezTo>
                    <a:pt x="804" y="404"/>
                    <a:pt x="807" y="407"/>
                    <a:pt x="813" y="407"/>
                  </a:cubicBezTo>
                  <a:cubicBezTo>
                    <a:pt x="818" y="407"/>
                    <a:pt x="821" y="404"/>
                    <a:pt x="824" y="401"/>
                  </a:cubicBezTo>
                  <a:lnTo>
                    <a:pt x="855" y="370"/>
                  </a:lnTo>
                  <a:lnTo>
                    <a:pt x="886" y="401"/>
                  </a:lnTo>
                  <a:cubicBezTo>
                    <a:pt x="889" y="404"/>
                    <a:pt x="895" y="407"/>
                    <a:pt x="897" y="407"/>
                  </a:cubicBezTo>
                  <a:cubicBezTo>
                    <a:pt x="903" y="407"/>
                    <a:pt x="906" y="404"/>
                    <a:pt x="909" y="401"/>
                  </a:cubicBezTo>
                  <a:cubicBezTo>
                    <a:pt x="914" y="393"/>
                    <a:pt x="914" y="384"/>
                    <a:pt x="909" y="379"/>
                  </a:cubicBezTo>
                  <a:lnTo>
                    <a:pt x="878" y="348"/>
                  </a:lnTo>
                  <a:lnTo>
                    <a:pt x="909" y="317"/>
                  </a:lnTo>
                  <a:cubicBezTo>
                    <a:pt x="914" y="308"/>
                    <a:pt x="914" y="300"/>
                    <a:pt x="909" y="294"/>
                  </a:cubicBezTo>
                  <a:cubicBezTo>
                    <a:pt x="900" y="288"/>
                    <a:pt x="892" y="288"/>
                    <a:pt x="886" y="294"/>
                  </a:cubicBezTo>
                  <a:lnTo>
                    <a:pt x="855" y="325"/>
                  </a:lnTo>
                  <a:lnTo>
                    <a:pt x="824" y="294"/>
                  </a:lnTo>
                  <a:cubicBezTo>
                    <a:pt x="815" y="288"/>
                    <a:pt x="807" y="288"/>
                    <a:pt x="801" y="294"/>
                  </a:cubicBezTo>
                  <a:cubicBezTo>
                    <a:pt x="796" y="302"/>
                    <a:pt x="796" y="311"/>
                    <a:pt x="801" y="317"/>
                  </a:cubicBezTo>
                  <a:close/>
                  <a:moveTo>
                    <a:pt x="923" y="147"/>
                  </a:moveTo>
                  <a:cubicBezTo>
                    <a:pt x="931" y="142"/>
                    <a:pt x="931" y="130"/>
                    <a:pt x="926" y="127"/>
                  </a:cubicBezTo>
                  <a:cubicBezTo>
                    <a:pt x="917" y="122"/>
                    <a:pt x="909" y="122"/>
                    <a:pt x="903" y="127"/>
                  </a:cubicBezTo>
                  <a:lnTo>
                    <a:pt x="844" y="187"/>
                  </a:lnTo>
                  <a:lnTo>
                    <a:pt x="813" y="156"/>
                  </a:lnTo>
                  <a:cubicBezTo>
                    <a:pt x="804" y="150"/>
                    <a:pt x="796" y="150"/>
                    <a:pt x="790" y="156"/>
                  </a:cubicBezTo>
                  <a:cubicBezTo>
                    <a:pt x="784" y="164"/>
                    <a:pt x="784" y="173"/>
                    <a:pt x="790" y="178"/>
                  </a:cubicBezTo>
                  <a:lnTo>
                    <a:pt x="841" y="229"/>
                  </a:lnTo>
                  <a:lnTo>
                    <a:pt x="923" y="147"/>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solidFill>
                  <a:srgbClr val="4E3629"/>
                </a:solidFill>
                <a:effectLst/>
                <a:uLnTx/>
                <a:uFillTx/>
                <a:latin typeface="Oracle Sans" panose="020B0503020204020204" pitchFamily="34" charset="0"/>
                <a:ea typeface="+mn-ea"/>
                <a:cs typeface="+mn-cs"/>
              </a:endParaRPr>
            </a:p>
          </p:txBody>
        </p:sp>
        <p:sp>
          <p:nvSpPr>
            <p:cNvPr id="141" name="Freeform 7"/>
            <p:cNvSpPr>
              <a:spLocks noChangeArrowheads="1"/>
            </p:cNvSpPr>
            <p:nvPr/>
          </p:nvSpPr>
          <p:spPr bwMode="auto">
            <a:xfrm>
              <a:off x="2997200" y="4162425"/>
              <a:ext cx="73025" cy="106363"/>
            </a:xfrm>
            <a:custGeom>
              <a:avLst/>
              <a:gdLst>
                <a:gd name="T0" fmla="*/ 0 w 205"/>
                <a:gd name="T1" fmla="*/ 172 h 297"/>
                <a:gd name="T2" fmla="*/ 9 w 205"/>
                <a:gd name="T3" fmla="*/ 155 h 297"/>
                <a:gd name="T4" fmla="*/ 3 w 205"/>
                <a:gd name="T5" fmla="*/ 102 h 297"/>
                <a:gd name="T6" fmla="*/ 3 w 205"/>
                <a:gd name="T7" fmla="*/ 90 h 297"/>
                <a:gd name="T8" fmla="*/ 108 w 205"/>
                <a:gd name="T9" fmla="*/ 0 h 297"/>
                <a:gd name="T10" fmla="*/ 122 w 205"/>
                <a:gd name="T11" fmla="*/ 20 h 297"/>
                <a:gd name="T12" fmla="*/ 198 w 205"/>
                <a:gd name="T13" fmla="*/ 96 h 297"/>
                <a:gd name="T14" fmla="*/ 192 w 205"/>
                <a:gd name="T15" fmla="*/ 152 h 297"/>
                <a:gd name="T16" fmla="*/ 204 w 205"/>
                <a:gd name="T17" fmla="*/ 172 h 297"/>
                <a:gd name="T18" fmla="*/ 198 w 205"/>
                <a:gd name="T19" fmla="*/ 203 h 297"/>
                <a:gd name="T20" fmla="*/ 178 w 205"/>
                <a:gd name="T21" fmla="*/ 220 h 297"/>
                <a:gd name="T22" fmla="*/ 178 w 205"/>
                <a:gd name="T23" fmla="*/ 220 h 297"/>
                <a:gd name="T24" fmla="*/ 102 w 205"/>
                <a:gd name="T25" fmla="*/ 296 h 297"/>
                <a:gd name="T26" fmla="*/ 102 w 205"/>
                <a:gd name="T27" fmla="*/ 296 h 297"/>
                <a:gd name="T28" fmla="*/ 102 w 205"/>
                <a:gd name="T29" fmla="*/ 296 h 297"/>
                <a:gd name="T30" fmla="*/ 102 w 205"/>
                <a:gd name="T31" fmla="*/ 296 h 297"/>
                <a:gd name="T32" fmla="*/ 102 w 205"/>
                <a:gd name="T33" fmla="*/ 296 h 297"/>
                <a:gd name="T34" fmla="*/ 102 w 205"/>
                <a:gd name="T35" fmla="*/ 296 h 297"/>
                <a:gd name="T36" fmla="*/ 102 w 205"/>
                <a:gd name="T37" fmla="*/ 296 h 297"/>
                <a:gd name="T38" fmla="*/ 102 w 205"/>
                <a:gd name="T39" fmla="*/ 296 h 297"/>
                <a:gd name="T40" fmla="*/ 102 w 205"/>
                <a:gd name="T41" fmla="*/ 296 h 297"/>
                <a:gd name="T42" fmla="*/ 102 w 205"/>
                <a:gd name="T43" fmla="*/ 296 h 297"/>
                <a:gd name="T44" fmla="*/ 102 w 205"/>
                <a:gd name="T45" fmla="*/ 296 h 297"/>
                <a:gd name="T46" fmla="*/ 26 w 205"/>
                <a:gd name="T47" fmla="*/ 220 h 297"/>
                <a:gd name="T48" fmla="*/ 26 w 205"/>
                <a:gd name="T49" fmla="*/ 220 h 297"/>
                <a:gd name="T50" fmla="*/ 6 w 205"/>
                <a:gd name="T51" fmla="*/ 203 h 297"/>
                <a:gd name="T52" fmla="*/ 0 w 205"/>
                <a:gd name="T53" fmla="*/ 17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5" h="297">
                  <a:moveTo>
                    <a:pt x="0" y="172"/>
                  </a:moveTo>
                  <a:cubicBezTo>
                    <a:pt x="0" y="164"/>
                    <a:pt x="3" y="155"/>
                    <a:pt x="9" y="155"/>
                  </a:cubicBezTo>
                  <a:cubicBezTo>
                    <a:pt x="6" y="144"/>
                    <a:pt x="3" y="121"/>
                    <a:pt x="3" y="102"/>
                  </a:cubicBezTo>
                  <a:lnTo>
                    <a:pt x="3" y="90"/>
                  </a:lnTo>
                  <a:cubicBezTo>
                    <a:pt x="3" y="90"/>
                    <a:pt x="3" y="6"/>
                    <a:pt x="108" y="0"/>
                  </a:cubicBezTo>
                  <a:lnTo>
                    <a:pt x="122" y="20"/>
                  </a:lnTo>
                  <a:cubicBezTo>
                    <a:pt x="164" y="23"/>
                    <a:pt x="198" y="59"/>
                    <a:pt x="198" y="96"/>
                  </a:cubicBezTo>
                  <a:cubicBezTo>
                    <a:pt x="198" y="116"/>
                    <a:pt x="195" y="141"/>
                    <a:pt x="192" y="152"/>
                  </a:cubicBezTo>
                  <a:cubicBezTo>
                    <a:pt x="201" y="155"/>
                    <a:pt x="204" y="164"/>
                    <a:pt x="204" y="172"/>
                  </a:cubicBezTo>
                  <a:lnTo>
                    <a:pt x="198" y="203"/>
                  </a:lnTo>
                  <a:cubicBezTo>
                    <a:pt x="195" y="212"/>
                    <a:pt x="189" y="220"/>
                    <a:pt x="178" y="220"/>
                  </a:cubicBezTo>
                  <a:lnTo>
                    <a:pt x="178" y="220"/>
                  </a:lnTo>
                  <a:cubicBezTo>
                    <a:pt x="167" y="294"/>
                    <a:pt x="110" y="296"/>
                    <a:pt x="102" y="296"/>
                  </a:cubicBezTo>
                  <a:lnTo>
                    <a:pt x="102" y="296"/>
                  </a:lnTo>
                  <a:lnTo>
                    <a:pt x="102" y="296"/>
                  </a:lnTo>
                  <a:lnTo>
                    <a:pt x="102" y="296"/>
                  </a:lnTo>
                  <a:lnTo>
                    <a:pt x="102" y="296"/>
                  </a:lnTo>
                  <a:lnTo>
                    <a:pt x="102" y="296"/>
                  </a:lnTo>
                  <a:lnTo>
                    <a:pt x="102" y="296"/>
                  </a:lnTo>
                  <a:lnTo>
                    <a:pt x="102" y="296"/>
                  </a:lnTo>
                  <a:lnTo>
                    <a:pt x="102" y="296"/>
                  </a:lnTo>
                  <a:lnTo>
                    <a:pt x="102" y="296"/>
                  </a:lnTo>
                  <a:lnTo>
                    <a:pt x="102" y="296"/>
                  </a:lnTo>
                  <a:cubicBezTo>
                    <a:pt x="93" y="296"/>
                    <a:pt x="37" y="294"/>
                    <a:pt x="26" y="220"/>
                  </a:cubicBezTo>
                  <a:lnTo>
                    <a:pt x="26" y="220"/>
                  </a:lnTo>
                  <a:cubicBezTo>
                    <a:pt x="14" y="220"/>
                    <a:pt x="6" y="212"/>
                    <a:pt x="6" y="203"/>
                  </a:cubicBezTo>
                  <a:lnTo>
                    <a:pt x="0" y="17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solidFill>
                  <a:srgbClr val="4E3629"/>
                </a:solidFill>
                <a:effectLst/>
                <a:uLnTx/>
                <a:uFillTx/>
                <a:latin typeface="Oracle Sans" panose="020B0503020204020204" pitchFamily="34" charset="0"/>
                <a:ea typeface="+mn-ea"/>
                <a:cs typeface="+mn-cs"/>
              </a:endParaRPr>
            </a:p>
          </p:txBody>
        </p:sp>
      </p:grpSp>
    </p:spTree>
    <p:extLst>
      <p:ext uri="{BB962C8B-B14F-4D97-AF65-F5344CB8AC3E}">
        <p14:creationId xmlns:p14="http://schemas.microsoft.com/office/powerpoint/2010/main" val="142235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7" grpId="0" animBg="1"/>
      <p:bldP spid="20" grpId="0" animBg="1"/>
      <p:bldP spid="133" grpId="0" animBg="1"/>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3253922" y="2553974"/>
            <a:ext cx="8523550" cy="1286506"/>
          </a:xfrm>
        </p:spPr>
        <p:txBody>
          <a:bodyPr/>
          <a:lstStyle/>
          <a:p>
            <a:r>
              <a:rPr lang="en-US" altLang="en-US" sz="4400" dirty="0" smtClean="0">
                <a:latin typeface="Segoe UI" panose="020B0502040204020203" pitchFamily="34" charset="0"/>
                <a:cs typeface="Segoe UI" panose="020B0502040204020203" pitchFamily="34" charset="0"/>
              </a:rPr>
              <a:t>Policy Inheritance and Attachment for Compartments</a:t>
            </a:r>
            <a:endParaRPr lang="en-US" altLang="en-US" sz="4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1469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E701B29-AD07-FF45-813C-A921F8B30F77}"/>
              </a:ext>
            </a:extLst>
          </p:cNvPr>
          <p:cNvSpPr>
            <a:spLocks noGrp="1"/>
          </p:cNvSpPr>
          <p:nvPr>
            <p:ph type="title"/>
          </p:nvPr>
        </p:nvSpPr>
        <p:spPr>
          <a:xfrm>
            <a:off x="2138354" y="379285"/>
            <a:ext cx="5652000" cy="355097"/>
          </a:xfrm>
        </p:spPr>
        <p:txBody>
          <a:bodyPr/>
          <a:lstStyle/>
          <a:p>
            <a:r>
              <a:rPr lang="en-US" dirty="0"/>
              <a:t>Agenda</a:t>
            </a:r>
          </a:p>
        </p:txBody>
      </p:sp>
      <p:sp>
        <p:nvSpPr>
          <p:cNvPr id="5" name="Footer Placeholder 4">
            <a:extLst>
              <a:ext uri="{FF2B5EF4-FFF2-40B4-BE49-F238E27FC236}">
                <a16:creationId xmlns:a16="http://schemas.microsoft.com/office/drawing/2014/main" id="{12AB300A-31F6-8947-BE11-64659D5DDE34}"/>
              </a:ext>
            </a:extLst>
          </p:cNvPr>
          <p:cNvSpPr>
            <a:spLocks noGrp="1"/>
          </p:cNvSpPr>
          <p:nvPr>
            <p:ph type="ftr" sz="quarter" idx="11"/>
          </p:nvPr>
        </p:nvSpPr>
        <p:spPr/>
        <p:txBody>
          <a:bodyPr/>
          <a:lstStyle/>
          <a:p>
            <a:r>
              <a:rPr lang="en-US" dirty="0" smtClean="0"/>
              <a:t>Copyright © 2022  Oracle </a:t>
            </a:r>
            <a:r>
              <a:rPr lang="en-US" dirty="0"/>
              <a:t>and/or its affiliates.</a:t>
            </a:r>
          </a:p>
        </p:txBody>
      </p:sp>
      <p:sp>
        <p:nvSpPr>
          <p:cNvPr id="6" name="Slide Number Placeholder 5">
            <a:extLst>
              <a:ext uri="{FF2B5EF4-FFF2-40B4-BE49-F238E27FC236}">
                <a16:creationId xmlns:a16="http://schemas.microsoft.com/office/drawing/2014/main" id="{1FB19A9E-3896-1949-AC0E-5FEAF005B62F}"/>
              </a:ext>
            </a:extLst>
          </p:cNvPr>
          <p:cNvSpPr>
            <a:spLocks noGrp="1"/>
          </p:cNvSpPr>
          <p:nvPr>
            <p:ph type="sldNum" sz="quarter" idx="12"/>
          </p:nvPr>
        </p:nvSpPr>
        <p:spPr/>
        <p:txBody>
          <a:bodyPr/>
          <a:lstStyle/>
          <a:p>
            <a:fld id="{345D60D9-5372-5F40-9443-0F9AE5BDC3C8}" type="slidenum">
              <a:rPr lang="en-US" smtClean="0"/>
              <a:pPr/>
              <a:t>2</a:t>
            </a:fld>
            <a:endParaRPr lang="en-US" dirty="0"/>
          </a:p>
        </p:txBody>
      </p:sp>
      <p:sp>
        <p:nvSpPr>
          <p:cNvPr id="3" name="Rectangle 2"/>
          <p:cNvSpPr/>
          <p:nvPr/>
        </p:nvSpPr>
        <p:spPr>
          <a:xfrm>
            <a:off x="3186632" y="1026990"/>
            <a:ext cx="7141464" cy="4339650"/>
          </a:xfrm>
          <a:prstGeom prst="rect">
            <a:avLst/>
          </a:prstGeom>
        </p:spPr>
        <p:txBody>
          <a:bodyPr wrap="square">
            <a:spAutoFit/>
          </a:bodyPr>
          <a:lstStyle/>
          <a:p>
            <a:pPr marL="285750" lvl="1" indent="-285750">
              <a:spcBef>
                <a:spcPts val="600"/>
              </a:spcBef>
              <a:spcAft>
                <a:spcPts val="600"/>
              </a:spcAft>
              <a:buClr>
                <a:srgbClr val="000000"/>
              </a:buClr>
              <a:buFont typeface="Arial" panose="020B0604020202020204" pitchFamily="34" charset="0"/>
              <a:buChar char="•"/>
            </a:pPr>
            <a:r>
              <a:rPr lang="en-US" sz="1600" dirty="0" smtClean="0">
                <a:solidFill>
                  <a:srgbClr val="E0E2E1"/>
                </a:solidFill>
              </a:rPr>
              <a:t>IAM: What is?</a:t>
            </a:r>
            <a:endParaRPr lang="en-US" sz="1600" dirty="0">
              <a:solidFill>
                <a:srgbClr val="E0E2E1"/>
              </a:solidFill>
            </a:endParaRPr>
          </a:p>
          <a:p>
            <a:pPr marL="285750" lvl="1" indent="-285750">
              <a:spcBef>
                <a:spcPts val="600"/>
              </a:spcBef>
              <a:spcAft>
                <a:spcPts val="600"/>
              </a:spcAft>
              <a:buClr>
                <a:srgbClr val="000000"/>
              </a:buClr>
              <a:buFont typeface="Arial" panose="020B0604020202020204" pitchFamily="34" charset="0"/>
              <a:buChar char="•"/>
            </a:pPr>
            <a:r>
              <a:rPr lang="en-US" sz="1600" dirty="0" smtClean="0">
                <a:solidFill>
                  <a:srgbClr val="E0E2E1"/>
                </a:solidFill>
              </a:rPr>
              <a:t>How it works</a:t>
            </a:r>
            <a:endParaRPr lang="en-US" sz="1600" dirty="0">
              <a:solidFill>
                <a:srgbClr val="E0E2E1"/>
              </a:solidFill>
            </a:endParaRPr>
          </a:p>
          <a:p>
            <a:pPr marL="285750" lvl="1" indent="-285750">
              <a:spcBef>
                <a:spcPts val="600"/>
              </a:spcBef>
              <a:spcAft>
                <a:spcPts val="600"/>
              </a:spcAft>
              <a:buClr>
                <a:srgbClr val="000000"/>
              </a:buClr>
              <a:buFont typeface="Arial" panose="020B0604020202020204" pitchFamily="34" charset="0"/>
              <a:buChar char="•"/>
            </a:pPr>
            <a:r>
              <a:rPr lang="en-US" sz="1600" dirty="0" smtClean="0">
                <a:solidFill>
                  <a:srgbClr val="E0E2E1"/>
                </a:solidFill>
              </a:rPr>
              <a:t>Identity Concepts</a:t>
            </a:r>
            <a:endParaRPr lang="en-US" sz="1600" dirty="0">
              <a:solidFill>
                <a:srgbClr val="E0E2E1"/>
              </a:solidFill>
            </a:endParaRPr>
          </a:p>
          <a:p>
            <a:pPr marL="285750" lvl="1" indent="-285750">
              <a:spcBef>
                <a:spcPts val="600"/>
              </a:spcBef>
              <a:spcAft>
                <a:spcPts val="600"/>
              </a:spcAft>
              <a:buClr>
                <a:srgbClr val="000000"/>
              </a:buClr>
              <a:buFont typeface="Arial" panose="020B0604020202020204" pitchFamily="34" charset="0"/>
              <a:buChar char="•"/>
            </a:pPr>
            <a:r>
              <a:rPr lang="en-US" sz="1600" dirty="0">
                <a:solidFill>
                  <a:srgbClr val="E0E2E1"/>
                </a:solidFill>
              </a:rPr>
              <a:t>Policies syntax and </a:t>
            </a:r>
            <a:r>
              <a:rPr lang="en-US" sz="1600" dirty="0" smtClean="0">
                <a:solidFill>
                  <a:srgbClr val="E0E2E1"/>
                </a:solidFill>
              </a:rPr>
              <a:t>advanced </a:t>
            </a:r>
            <a:r>
              <a:rPr lang="en-US" sz="1600" dirty="0">
                <a:solidFill>
                  <a:srgbClr val="E0E2E1"/>
                </a:solidFill>
              </a:rPr>
              <a:t>policies </a:t>
            </a:r>
          </a:p>
          <a:p>
            <a:pPr marL="285750" lvl="1" indent="-285750">
              <a:spcBef>
                <a:spcPts val="600"/>
              </a:spcBef>
              <a:spcAft>
                <a:spcPts val="600"/>
              </a:spcAft>
              <a:buClr>
                <a:srgbClr val="000000"/>
              </a:buClr>
              <a:buFont typeface="Arial" panose="020B0604020202020204" pitchFamily="34" charset="0"/>
              <a:buChar char="•"/>
            </a:pPr>
            <a:r>
              <a:rPr lang="en-US" sz="1600" dirty="0" smtClean="0">
                <a:solidFill>
                  <a:srgbClr val="E0E2E1"/>
                </a:solidFill>
              </a:rPr>
              <a:t>Compartments</a:t>
            </a:r>
            <a:endParaRPr lang="en-US" sz="1600" dirty="0">
              <a:solidFill>
                <a:srgbClr val="E0E2E1"/>
              </a:solidFill>
            </a:endParaRPr>
          </a:p>
          <a:p>
            <a:pPr marL="285750" lvl="1" indent="-285750">
              <a:spcBef>
                <a:spcPts val="600"/>
              </a:spcBef>
              <a:spcAft>
                <a:spcPts val="600"/>
              </a:spcAft>
              <a:buClr>
                <a:srgbClr val="000000"/>
              </a:buClr>
              <a:buFont typeface="Arial" panose="020B0604020202020204" pitchFamily="34" charset="0"/>
              <a:buChar char="•"/>
            </a:pPr>
            <a:r>
              <a:rPr lang="en-US" sz="1600" dirty="0">
                <a:solidFill>
                  <a:srgbClr val="E0E2E1"/>
                </a:solidFill>
              </a:rPr>
              <a:t>Concept of Policy Inheritance and </a:t>
            </a:r>
            <a:r>
              <a:rPr lang="en-US" sz="1600" dirty="0" smtClean="0">
                <a:solidFill>
                  <a:srgbClr val="E0E2E1"/>
                </a:solidFill>
              </a:rPr>
              <a:t>Attachment</a:t>
            </a:r>
            <a:endParaRPr lang="en-US" sz="1600" dirty="0">
              <a:solidFill>
                <a:srgbClr val="E0E2E1"/>
              </a:solidFill>
            </a:endParaRPr>
          </a:p>
          <a:p>
            <a:pPr marL="285750" lvl="1" indent="-285750">
              <a:spcBef>
                <a:spcPts val="600"/>
              </a:spcBef>
              <a:spcAft>
                <a:spcPts val="600"/>
              </a:spcAft>
              <a:buClr>
                <a:srgbClr val="000000"/>
              </a:buClr>
              <a:buFont typeface="Arial" panose="020B0604020202020204" pitchFamily="34" charset="0"/>
              <a:buChar char="•"/>
            </a:pPr>
            <a:r>
              <a:rPr lang="en-US" sz="1600" dirty="0" smtClean="0">
                <a:solidFill>
                  <a:srgbClr val="E0E2E1"/>
                </a:solidFill>
              </a:rPr>
              <a:t>Free form </a:t>
            </a:r>
            <a:r>
              <a:rPr lang="en-US" sz="1600" dirty="0">
                <a:solidFill>
                  <a:srgbClr val="E0E2E1"/>
                </a:solidFill>
              </a:rPr>
              <a:t>tags, defined tags and </a:t>
            </a:r>
            <a:r>
              <a:rPr lang="en-US" sz="1600" dirty="0" smtClean="0">
                <a:solidFill>
                  <a:srgbClr val="E0E2E1"/>
                </a:solidFill>
              </a:rPr>
              <a:t>TBAC</a:t>
            </a:r>
          </a:p>
          <a:p>
            <a:pPr marL="285750" lvl="1" indent="-285750">
              <a:spcBef>
                <a:spcPts val="600"/>
              </a:spcBef>
              <a:spcAft>
                <a:spcPts val="600"/>
              </a:spcAft>
              <a:buClr>
                <a:srgbClr val="000000"/>
              </a:buClr>
              <a:buFont typeface="Arial" panose="020B0604020202020204" pitchFamily="34" charset="0"/>
              <a:buChar char="•"/>
            </a:pPr>
            <a:r>
              <a:rPr lang="en-US" sz="1600" dirty="0">
                <a:solidFill>
                  <a:srgbClr val="E0E2E1"/>
                </a:solidFill>
              </a:rPr>
              <a:t>Understand Multi-Factor Authentication (MFA)</a:t>
            </a:r>
          </a:p>
          <a:p>
            <a:pPr marL="285750" lvl="1" indent="-285750">
              <a:spcBef>
                <a:spcPts val="600"/>
              </a:spcBef>
              <a:spcAft>
                <a:spcPts val="600"/>
              </a:spcAft>
              <a:buClr>
                <a:srgbClr val="000000"/>
              </a:buClr>
              <a:buFont typeface="Arial" panose="020B0604020202020204" pitchFamily="34" charset="0"/>
              <a:buChar char="•"/>
            </a:pPr>
            <a:r>
              <a:rPr lang="en-US" sz="1600" dirty="0" smtClean="0">
                <a:solidFill>
                  <a:srgbClr val="E0E2E1"/>
                </a:solidFill>
              </a:rPr>
              <a:t>Users Federation</a:t>
            </a:r>
          </a:p>
          <a:p>
            <a:pPr marL="285750" lvl="1" indent="-285750">
              <a:spcBef>
                <a:spcPts val="600"/>
              </a:spcBef>
              <a:spcAft>
                <a:spcPts val="600"/>
              </a:spcAft>
              <a:buClr>
                <a:srgbClr val="000000"/>
              </a:buClr>
              <a:buFont typeface="Arial" panose="020B0604020202020204" pitchFamily="34" charset="0"/>
              <a:buChar char="•"/>
            </a:pPr>
            <a:r>
              <a:rPr lang="en-US" sz="1600" dirty="0" smtClean="0">
                <a:solidFill>
                  <a:srgbClr val="E0E2E1"/>
                </a:solidFill>
              </a:rPr>
              <a:t>Design </a:t>
            </a:r>
            <a:r>
              <a:rPr lang="en-US" sz="1600" dirty="0">
                <a:solidFill>
                  <a:srgbClr val="E0E2E1"/>
                </a:solidFill>
              </a:rPr>
              <a:t>reference IAM Model for an Enterprise</a:t>
            </a:r>
          </a:p>
          <a:p>
            <a:pPr marL="285750" lvl="1" indent="-285750">
              <a:spcBef>
                <a:spcPts val="600"/>
              </a:spcBef>
              <a:spcAft>
                <a:spcPts val="600"/>
              </a:spcAft>
              <a:buClr>
                <a:srgbClr val="000000"/>
              </a:buClr>
              <a:buFont typeface="Arial" panose="020B0604020202020204" pitchFamily="34" charset="0"/>
              <a:buChar char="•"/>
            </a:pPr>
            <a:r>
              <a:rPr lang="en-US" sz="1600" dirty="0">
                <a:solidFill>
                  <a:srgbClr val="E0E2E1"/>
                </a:solidFill>
              </a:rPr>
              <a:t>Real life story for IAM compartment and policy </a:t>
            </a:r>
            <a:r>
              <a:rPr lang="en-US" sz="1600" dirty="0" smtClean="0">
                <a:solidFill>
                  <a:srgbClr val="E0E2E1"/>
                </a:solidFill>
              </a:rPr>
              <a:t>design</a:t>
            </a:r>
            <a:endParaRPr lang="en-US" sz="1600" dirty="0">
              <a:solidFill>
                <a:srgbClr val="E0E2E1"/>
              </a:solidFill>
            </a:endParaRPr>
          </a:p>
        </p:txBody>
      </p:sp>
    </p:spTree>
    <p:extLst>
      <p:ext uri="{BB962C8B-B14F-4D97-AF65-F5344CB8AC3E}">
        <p14:creationId xmlns:p14="http://schemas.microsoft.com/office/powerpoint/2010/main" val="220401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4016" y="285591"/>
            <a:ext cx="9556992" cy="733952"/>
          </a:xfrm>
        </p:spPr>
        <p:txBody>
          <a:bodyPr/>
          <a:lstStyle/>
          <a:p>
            <a:pPr algn="r"/>
            <a:r>
              <a:rPr lang="en-US" sz="4800" dirty="0" smtClean="0"/>
              <a:t>Policy Inheritance</a:t>
            </a:r>
            <a:endParaRPr lang="en-US" sz="4800" dirty="0"/>
          </a:p>
        </p:txBody>
      </p:sp>
      <p:sp>
        <p:nvSpPr>
          <p:cNvPr id="4" name="Rectangle 3"/>
          <p:cNvSpPr/>
          <p:nvPr/>
        </p:nvSpPr>
        <p:spPr>
          <a:xfrm>
            <a:off x="609601" y="1209938"/>
            <a:ext cx="10846278" cy="1908215"/>
          </a:xfrm>
          <a:prstGeom prst="rect">
            <a:avLst/>
          </a:prstGeom>
        </p:spPr>
        <p:txBody>
          <a:bodyPr wrap="square">
            <a:spAutoFit/>
          </a:bodyPr>
          <a:lstStyle/>
          <a:p>
            <a:pPr marL="285750" marR="0" lvl="0"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Concept </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of inheritance: Compartments inherit any policies from their parent </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compartment</a:t>
            </a:r>
          </a:p>
          <a:p>
            <a:pPr marL="742950" marR="0" lvl="1"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E5DBBE"/>
                </a:solidFill>
                <a:effectLst/>
                <a:uLnTx/>
                <a:uFillTx/>
                <a:latin typeface="Oracle Sans"/>
                <a:ea typeface="+mn-ea"/>
                <a:cs typeface="+mn-cs"/>
              </a:rPr>
              <a:t>E.g. OCI has a built-in policy for Administrators, </a:t>
            </a:r>
            <a:r>
              <a:rPr kumimoji="0" lang="en-US" sz="1800" b="0" i="0" u="none" strike="noStrike" kern="1200" cap="none" spc="0" normalizeH="0" baseline="0" noProof="0" dirty="0" smtClean="0">
                <a:ln>
                  <a:noFill/>
                </a:ln>
                <a:solidFill>
                  <a:srgbClr val="AE562C"/>
                </a:solidFill>
                <a:effectLst/>
                <a:uLnTx/>
                <a:uFillTx/>
                <a:latin typeface="Oracle Sans"/>
                <a:ea typeface="+mn-ea"/>
                <a:cs typeface="+mn-cs"/>
              </a:rPr>
              <a:t>Allow group Administrators to manage all-resources in tenancy</a:t>
            </a:r>
          </a:p>
          <a:p>
            <a:pPr marL="742950" marR="0" lvl="1"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Due </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to Policy Inheritance, the Administrators group can also do anything in any of the compartments in the tenancy</a:t>
            </a:r>
            <a:endParaRPr kumimoji="0" lang="en-US" sz="1800" b="0" i="0" u="none" strike="noStrike" kern="1200" cap="none" spc="0" normalizeH="0" baseline="0" noProof="0" dirty="0" smtClean="0">
              <a:ln>
                <a:noFill/>
              </a:ln>
              <a:solidFill>
                <a:srgbClr val="E5DBBE"/>
              </a:solidFill>
              <a:effectLst/>
              <a:uLnTx/>
              <a:uFillTx/>
              <a:latin typeface="Oracle Sans"/>
              <a:ea typeface="+mn-ea"/>
              <a:cs typeface="+mn-cs"/>
            </a:endParaRPr>
          </a:p>
          <a:p>
            <a:pPr marL="285750" marR="0" lvl="0"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smtClean="0">
              <a:ln>
                <a:noFill/>
              </a:ln>
              <a:solidFill>
                <a:srgbClr val="4E3629"/>
              </a:solidFill>
              <a:effectLst/>
              <a:uLnTx/>
              <a:uFillTx/>
              <a:latin typeface="Oracle Sans"/>
              <a:ea typeface="+mn-ea"/>
              <a:cs typeface="+mn-cs"/>
            </a:endParaRPr>
          </a:p>
        </p:txBody>
      </p:sp>
      <p:sp>
        <p:nvSpPr>
          <p:cNvPr id="5" name="Rectangle 4"/>
          <p:cNvSpPr/>
          <p:nvPr/>
        </p:nvSpPr>
        <p:spPr>
          <a:xfrm>
            <a:off x="609599" y="2886727"/>
            <a:ext cx="6740691" cy="2462213"/>
          </a:xfrm>
          <a:prstGeom prst="rect">
            <a:avLst/>
          </a:prstGeom>
        </p:spPr>
        <p:txBody>
          <a:bodyPr wrap="square">
            <a:spAutoFit/>
          </a:bodyPr>
          <a:lstStyle/>
          <a:p>
            <a:pPr marL="285750" marR="0" lvl="0"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25D142"/>
                </a:solidFill>
                <a:effectLst/>
                <a:uLnTx/>
                <a:uFillTx/>
                <a:latin typeface="Oracle Sans" panose="020B0503020204020204" pitchFamily="34" charset="0"/>
                <a:ea typeface="+mn-ea"/>
                <a:cs typeface="+mn-cs"/>
              </a:rPr>
              <a:t>Three </a:t>
            </a:r>
            <a:r>
              <a:rPr kumimoji="0" lang="en-US" sz="1800" b="0" i="0" u="none" strike="noStrike" kern="1200" cap="none" spc="0" normalizeH="0" baseline="0" noProof="0" dirty="0">
                <a:ln>
                  <a:noFill/>
                </a:ln>
                <a:solidFill>
                  <a:srgbClr val="25D142"/>
                </a:solidFill>
                <a:effectLst/>
                <a:uLnTx/>
                <a:uFillTx/>
                <a:latin typeface="Oracle Sans" panose="020B0503020204020204" pitchFamily="34" charset="0"/>
                <a:ea typeface="+mn-ea"/>
                <a:cs typeface="+mn-cs"/>
              </a:rPr>
              <a:t>levels of compartments: </a:t>
            </a:r>
            <a:r>
              <a:rPr kumimoji="0" lang="en-US" sz="1800" b="0" i="0" u="none" strike="noStrike" kern="1200" cap="none" spc="0" normalizeH="0" baseline="0" noProof="0" dirty="0" smtClean="0">
                <a:ln>
                  <a:noFill/>
                </a:ln>
                <a:solidFill>
                  <a:srgbClr val="25D142"/>
                </a:solidFill>
                <a:effectLst/>
                <a:uLnTx/>
                <a:uFillTx/>
                <a:latin typeface="Oracle Sans" panose="020B0503020204020204" pitchFamily="34" charset="0"/>
                <a:ea typeface="+mn-ea"/>
                <a:cs typeface="+mn-cs"/>
              </a:rPr>
              <a:t>A</a:t>
            </a:r>
            <a:r>
              <a:rPr kumimoji="0" lang="en-US" sz="1800" b="0" i="0" u="none" strike="noStrike" kern="1200" cap="none" spc="0" normalizeH="0" baseline="0" noProof="0" dirty="0">
                <a:ln>
                  <a:noFill/>
                </a:ln>
                <a:solidFill>
                  <a:srgbClr val="25D142"/>
                </a:solidFill>
                <a:effectLst/>
                <a:uLnTx/>
                <a:uFillTx/>
                <a:latin typeface="Oracle Sans" panose="020B0503020204020204" pitchFamily="34" charset="0"/>
                <a:ea typeface="+mn-ea"/>
                <a:cs typeface="+mn-cs"/>
              </a:rPr>
              <a:t>, </a:t>
            </a:r>
            <a:r>
              <a:rPr kumimoji="0" lang="en-US" sz="1800" b="0" i="0" u="none" strike="noStrike" kern="1200" cap="none" spc="0" normalizeH="0" baseline="0" noProof="0" dirty="0" smtClean="0">
                <a:ln>
                  <a:noFill/>
                </a:ln>
                <a:solidFill>
                  <a:srgbClr val="25D142"/>
                </a:solidFill>
                <a:effectLst/>
                <a:uLnTx/>
                <a:uFillTx/>
                <a:latin typeface="Oracle Sans" panose="020B0503020204020204" pitchFamily="34" charset="0"/>
                <a:ea typeface="+mn-ea"/>
                <a:cs typeface="+mn-cs"/>
              </a:rPr>
              <a:t>B</a:t>
            </a:r>
            <a:r>
              <a:rPr kumimoji="0" lang="en-US" sz="1800" b="0" i="0" u="none" strike="noStrike" kern="1200" cap="none" spc="0" normalizeH="0" baseline="0" noProof="0" dirty="0">
                <a:ln>
                  <a:noFill/>
                </a:ln>
                <a:solidFill>
                  <a:srgbClr val="25D142"/>
                </a:solidFill>
                <a:effectLst/>
                <a:uLnTx/>
                <a:uFillTx/>
                <a:latin typeface="Oracle Sans" panose="020B0503020204020204" pitchFamily="34" charset="0"/>
                <a:ea typeface="+mn-ea"/>
                <a:cs typeface="+mn-cs"/>
              </a:rPr>
              <a:t>, and </a:t>
            </a:r>
            <a:r>
              <a:rPr kumimoji="0" lang="en-US" sz="1800" b="0" i="0" u="none" strike="noStrike" kern="1200" cap="none" spc="0" normalizeH="0" baseline="0" noProof="0" dirty="0" smtClean="0">
                <a:ln>
                  <a:noFill/>
                </a:ln>
                <a:solidFill>
                  <a:srgbClr val="25D142"/>
                </a:solidFill>
                <a:effectLst/>
                <a:uLnTx/>
                <a:uFillTx/>
                <a:latin typeface="Oracle Sans" panose="020B0503020204020204" pitchFamily="34" charset="0"/>
                <a:ea typeface="+mn-ea"/>
                <a:cs typeface="+mn-cs"/>
              </a:rPr>
              <a:t>C</a:t>
            </a:r>
            <a:endParaRPr kumimoji="0" lang="en-US" sz="1800" b="0" i="0" u="none" strike="noStrike" kern="1200" cap="none" spc="0" normalizeH="0" baseline="0" noProof="0" dirty="0">
              <a:ln>
                <a:noFill/>
              </a:ln>
              <a:solidFill>
                <a:srgbClr val="25D142"/>
              </a:solidFill>
              <a:effectLst/>
              <a:uLnTx/>
              <a:uFillTx/>
              <a:latin typeface="Oracle Sans" panose="020B0503020204020204" pitchFamily="34" charset="0"/>
              <a:ea typeface="+mn-ea"/>
              <a:cs typeface="+mn-cs"/>
            </a:endParaRPr>
          </a:p>
          <a:p>
            <a:pPr marL="742950" marR="0" lvl="1"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Policies that apply to resources in </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Compartment A </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also apply to resources in </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Compartments B </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and </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C</a:t>
            </a:r>
            <a:endPar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endParaRPr>
          </a:p>
          <a:p>
            <a:pPr marL="742950" marR="0" lvl="1"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smtClean="0">
              <a:ln>
                <a:noFill/>
              </a:ln>
              <a:solidFill>
                <a:srgbClr val="AE562C"/>
              </a:solidFill>
              <a:effectLst/>
              <a:uLnTx/>
              <a:uFillTx/>
              <a:latin typeface="Oracle Sans" panose="020B0503020204020204" pitchFamily="34" charset="0"/>
              <a:ea typeface="+mn-ea"/>
              <a:cs typeface="+mn-cs"/>
            </a:endParaRPr>
          </a:p>
          <a:p>
            <a:pPr marL="742950" marR="0" lvl="1" indent="-285750" algn="l" defTabSz="914400" rtl="0" eaLnBrk="0" fontAlgn="base" latinLnBrk="0" hangingPunct="0">
              <a:lnSpc>
                <a:spcPct val="100000"/>
              </a:lnSpc>
              <a:spcBef>
                <a:spcPts val="40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AE562C"/>
                </a:solidFill>
                <a:effectLst/>
                <a:uLnTx/>
                <a:uFillTx/>
                <a:latin typeface="Oracle Sans" panose="020B0503020204020204" pitchFamily="34" charset="0"/>
                <a:ea typeface="+mn-ea"/>
                <a:cs typeface="+mn-cs"/>
              </a:rPr>
              <a:t>Allow </a:t>
            </a:r>
            <a:r>
              <a:rPr kumimoji="0" lang="en-US" sz="1800" b="0" i="0" u="none" strike="noStrike" kern="1200" cap="none" spc="0" normalizeH="0" baseline="0" noProof="0" dirty="0">
                <a:ln>
                  <a:noFill/>
                </a:ln>
                <a:solidFill>
                  <a:srgbClr val="AE562C"/>
                </a:solidFill>
                <a:effectLst/>
                <a:uLnTx/>
                <a:uFillTx/>
                <a:latin typeface="Oracle Sans" panose="020B0503020204020204" pitchFamily="34" charset="0"/>
                <a:ea typeface="+mn-ea"/>
                <a:cs typeface="+mn-cs"/>
              </a:rPr>
              <a:t>group NewtworkAdmins to manage virtual-network-family in compartment </a:t>
            </a:r>
            <a:r>
              <a:rPr kumimoji="0" lang="en-US" sz="1800" b="0" i="0" u="none" strike="noStrike" kern="1200" cap="none" spc="0" normalizeH="0" baseline="0" noProof="0" dirty="0" smtClean="0">
                <a:ln>
                  <a:noFill/>
                </a:ln>
                <a:solidFill>
                  <a:srgbClr val="AE562C"/>
                </a:solidFill>
                <a:effectLst/>
                <a:uLnTx/>
                <a:uFillTx/>
                <a:latin typeface="Oracle Sans" panose="020B0503020204020204" pitchFamily="34" charset="0"/>
                <a:ea typeface="+mn-ea"/>
                <a:cs typeface="+mn-cs"/>
              </a:rPr>
              <a:t>A </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allows the group NetworkAdmins to manage VCNs in </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Compartment A</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 </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B</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 and </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C</a:t>
            </a:r>
            <a:endPar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endParaRPr>
          </a:p>
        </p:txBody>
      </p:sp>
      <p:grpSp>
        <p:nvGrpSpPr>
          <p:cNvPr id="20" name="Group 19"/>
          <p:cNvGrpSpPr/>
          <p:nvPr/>
        </p:nvGrpSpPr>
        <p:grpSpPr>
          <a:xfrm>
            <a:off x="8250690" y="3103076"/>
            <a:ext cx="2304789" cy="3321199"/>
            <a:chOff x="8250690" y="3103076"/>
            <a:chExt cx="2304789" cy="3321199"/>
          </a:xfrm>
        </p:grpSpPr>
        <p:sp>
          <p:nvSpPr>
            <p:cNvPr id="10" name="Rectangle 9"/>
            <p:cNvSpPr/>
            <p:nvPr/>
          </p:nvSpPr>
          <p:spPr>
            <a:xfrm>
              <a:off x="8250690" y="3103076"/>
              <a:ext cx="2304789" cy="64008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B0F0"/>
                  </a:solidFill>
                  <a:effectLst/>
                  <a:uLnTx/>
                  <a:uFillTx/>
                  <a:latin typeface="Oracle Sans"/>
                  <a:ea typeface="+mn-ea"/>
                  <a:cs typeface="+mn-cs"/>
                </a:rPr>
                <a:t>Tenancy (root compartment)</a:t>
              </a:r>
              <a:endParaRPr kumimoji="0" lang="en-US" sz="1600" b="0" i="0" u="none" strike="noStrike" kern="1200" cap="none" spc="0" normalizeH="0" baseline="0" noProof="0" dirty="0">
                <a:ln>
                  <a:noFill/>
                </a:ln>
                <a:solidFill>
                  <a:srgbClr val="00B0F0"/>
                </a:solidFill>
                <a:effectLst/>
                <a:uLnTx/>
                <a:uFillTx/>
                <a:latin typeface="Oracle Sans"/>
                <a:ea typeface="+mn-ea"/>
                <a:cs typeface="+mn-cs"/>
              </a:endParaRPr>
            </a:p>
          </p:txBody>
        </p:sp>
        <p:sp>
          <p:nvSpPr>
            <p:cNvPr id="11" name="Rectangle 10"/>
            <p:cNvSpPr/>
            <p:nvPr/>
          </p:nvSpPr>
          <p:spPr>
            <a:xfrm>
              <a:off x="8918245" y="4123947"/>
              <a:ext cx="989556" cy="54864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B0F0"/>
                  </a:solidFill>
                  <a:effectLst/>
                  <a:uLnTx/>
                  <a:uFillTx/>
                  <a:latin typeface="Oracle Sans"/>
                  <a:ea typeface="+mn-ea"/>
                  <a:cs typeface="+mn-cs"/>
                </a:rPr>
                <a:t>A</a:t>
              </a:r>
              <a:endParaRPr kumimoji="0" lang="en-US" sz="1600" b="0" i="0" u="none" strike="noStrike" kern="1200" cap="none" spc="0" normalizeH="0" baseline="0" noProof="0" dirty="0">
                <a:ln>
                  <a:noFill/>
                </a:ln>
                <a:solidFill>
                  <a:srgbClr val="00B0F0"/>
                </a:solidFill>
                <a:effectLst/>
                <a:uLnTx/>
                <a:uFillTx/>
                <a:latin typeface="Oracle Sans"/>
                <a:ea typeface="+mn-ea"/>
                <a:cs typeface="+mn-cs"/>
              </a:endParaRPr>
            </a:p>
          </p:txBody>
        </p:sp>
        <p:sp>
          <p:nvSpPr>
            <p:cNvPr id="12" name="Rectangle 11"/>
            <p:cNvSpPr/>
            <p:nvPr/>
          </p:nvSpPr>
          <p:spPr>
            <a:xfrm>
              <a:off x="8918245" y="4999791"/>
              <a:ext cx="989556" cy="54864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B0F0"/>
                  </a:solidFill>
                  <a:effectLst/>
                  <a:uLnTx/>
                  <a:uFillTx/>
                  <a:latin typeface="Oracle Sans"/>
                  <a:ea typeface="+mn-ea"/>
                  <a:cs typeface="+mn-cs"/>
                </a:rPr>
                <a:t>B</a:t>
              </a:r>
              <a:endParaRPr kumimoji="0" lang="en-US" sz="1600" b="0" i="0" u="none" strike="noStrike" kern="1200" cap="none" spc="0" normalizeH="0" baseline="0" noProof="0" dirty="0">
                <a:ln>
                  <a:noFill/>
                </a:ln>
                <a:solidFill>
                  <a:srgbClr val="00B0F0"/>
                </a:solidFill>
                <a:effectLst/>
                <a:uLnTx/>
                <a:uFillTx/>
                <a:latin typeface="Oracle Sans"/>
                <a:ea typeface="+mn-ea"/>
                <a:cs typeface="+mn-cs"/>
              </a:endParaRPr>
            </a:p>
          </p:txBody>
        </p:sp>
        <p:sp>
          <p:nvSpPr>
            <p:cNvPr id="14" name="Rectangle 13"/>
            <p:cNvSpPr/>
            <p:nvPr/>
          </p:nvSpPr>
          <p:spPr>
            <a:xfrm>
              <a:off x="8908305" y="5875635"/>
              <a:ext cx="989556" cy="54864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B0F0"/>
                  </a:solidFill>
                  <a:effectLst/>
                  <a:uLnTx/>
                  <a:uFillTx/>
                  <a:latin typeface="Oracle Sans"/>
                  <a:ea typeface="+mn-ea"/>
                  <a:cs typeface="+mn-cs"/>
                </a:rPr>
                <a:t>C</a:t>
              </a:r>
              <a:endParaRPr kumimoji="0" lang="en-US" sz="1600" b="0" i="0" u="none" strike="noStrike" kern="1200" cap="none" spc="0" normalizeH="0" baseline="0" noProof="0" dirty="0">
                <a:ln>
                  <a:noFill/>
                </a:ln>
                <a:solidFill>
                  <a:srgbClr val="00B0F0"/>
                </a:solidFill>
                <a:effectLst/>
                <a:uLnTx/>
                <a:uFillTx/>
                <a:latin typeface="Oracle Sans"/>
                <a:ea typeface="+mn-ea"/>
                <a:cs typeface="+mn-cs"/>
              </a:endParaRPr>
            </a:p>
          </p:txBody>
        </p:sp>
        <p:cxnSp>
          <p:nvCxnSpPr>
            <p:cNvPr id="15" name="Straight Arrow Connector 14"/>
            <p:cNvCxnSpPr>
              <a:stCxn id="10" idx="2"/>
            </p:cNvCxnSpPr>
            <p:nvPr/>
          </p:nvCxnSpPr>
          <p:spPr>
            <a:xfrm>
              <a:off x="9403085" y="3743156"/>
              <a:ext cx="0" cy="374678"/>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9403083" y="5534731"/>
              <a:ext cx="1" cy="32582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p:cNvCxnSpPr/>
          <p:nvPr/>
        </p:nvCxnSpPr>
        <p:spPr>
          <a:xfrm flipH="1">
            <a:off x="9406348" y="4683089"/>
            <a:ext cx="1" cy="32582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89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576" y="214998"/>
            <a:ext cx="9536400" cy="629843"/>
          </a:xfrm>
        </p:spPr>
        <p:txBody>
          <a:bodyPr/>
          <a:lstStyle/>
          <a:p>
            <a:r>
              <a:rPr lang="en-US" sz="4800" dirty="0" smtClean="0"/>
              <a:t>Policy Attachment</a:t>
            </a:r>
            <a:endParaRPr lang="en-US" sz="4800" dirty="0"/>
          </a:p>
        </p:txBody>
      </p:sp>
      <p:sp>
        <p:nvSpPr>
          <p:cNvPr id="4" name="Rectangle 3"/>
          <p:cNvSpPr/>
          <p:nvPr/>
        </p:nvSpPr>
        <p:spPr>
          <a:xfrm>
            <a:off x="609600" y="978805"/>
            <a:ext cx="11127288" cy="1959511"/>
          </a:xfrm>
          <a:prstGeom prst="rect">
            <a:avLst/>
          </a:prstGeom>
        </p:spPr>
        <p:txBody>
          <a:bodyPr wrap="square">
            <a:spAutoFit/>
          </a:bodyPr>
          <a:lstStyle/>
          <a:p>
            <a:pPr marL="285750" marR="0" lvl="0" indent="-285750" algn="l" defTabSz="914400" rtl="0" eaLnBrk="0" fontAlgn="base" latinLnBrk="0" hangingPunct="0">
              <a:lnSpc>
                <a:spcPct val="100000"/>
              </a:lnSpc>
              <a:spcBef>
                <a:spcPts val="400"/>
              </a:spcBef>
              <a:spcAft>
                <a:spcPts val="40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Concept </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of </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attachment: when </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you create a policy you must attach it to a compartment (or </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tenancy).</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 Where you attach it controls who can then modify it or delete </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it</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 </a:t>
            </a:r>
            <a:endPar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endParaRPr>
          </a:p>
          <a:p>
            <a:pPr marL="742950" marR="0" lvl="1" indent="-285750" algn="l" defTabSz="914400" rtl="0" eaLnBrk="0" fontAlgn="base" latinLnBrk="0" hangingPunct="0">
              <a:lnSpc>
                <a:spcPct val="100000"/>
              </a:lnSpc>
              <a:spcBef>
                <a:spcPts val="400"/>
              </a:spcBef>
              <a:spcAft>
                <a:spcPts val="40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Attach </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it </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to tenancy (root compartment), </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then anyone with access to manage policies in the tenancy can then change or delete it</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a:t>
            </a:r>
          </a:p>
          <a:p>
            <a:pPr marL="742950" marR="0" lvl="1" indent="-285750" algn="l" defTabSz="914400" rtl="0" eaLnBrk="0" fontAlgn="base" latinLnBrk="0" hangingPunct="0">
              <a:lnSpc>
                <a:spcPct val="100000"/>
              </a:lnSpc>
              <a:spcBef>
                <a:spcPts val="400"/>
              </a:spcBef>
              <a:spcAft>
                <a:spcPts val="40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Attach to a child compartment, </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then anyone with access to manage the policies in that compartment </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(e.g. compartment admins) can </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change or delete </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it</a:t>
            </a:r>
          </a:p>
        </p:txBody>
      </p:sp>
      <p:sp>
        <p:nvSpPr>
          <p:cNvPr id="9" name="Rectangle 8"/>
          <p:cNvSpPr/>
          <p:nvPr/>
        </p:nvSpPr>
        <p:spPr>
          <a:xfrm>
            <a:off x="609600" y="3398380"/>
            <a:ext cx="8296405" cy="3129062"/>
          </a:xfrm>
          <a:prstGeom prst="rect">
            <a:avLst/>
          </a:prstGeom>
        </p:spPr>
        <p:txBody>
          <a:bodyPr wrap="square">
            <a:spAutoFit/>
          </a:bodyPr>
          <a:lstStyle/>
          <a:p>
            <a:pPr marL="285750" marR="0" lvl="0" indent="-285750" algn="l" defTabSz="914400" rtl="0" eaLnBrk="0" fontAlgn="base" latinLnBrk="0" hangingPunct="0">
              <a:lnSpc>
                <a:spcPct val="100000"/>
              </a:lnSpc>
              <a:spcBef>
                <a:spcPts val="400"/>
              </a:spcBef>
              <a:spcAft>
                <a:spcPts val="4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00"/>
                </a:solidFill>
                <a:effectLst/>
                <a:uLnTx/>
                <a:uFillTx/>
                <a:latin typeface="Oracle Sans" panose="020B0503020204020204" pitchFamily="34" charset="0"/>
                <a:ea typeface="+mn-ea"/>
                <a:cs typeface="+mn-cs"/>
              </a:rPr>
              <a:t>You want to create a policy to allow NetworkAdmins to manage VCNs in </a:t>
            </a:r>
            <a:r>
              <a:rPr kumimoji="0" lang="en-US" sz="1800" b="0" i="0" u="none" strike="noStrike" kern="1200" cap="none" spc="0" normalizeH="0" baseline="0" noProof="0" dirty="0" smtClean="0">
                <a:ln>
                  <a:noFill/>
                </a:ln>
                <a:solidFill>
                  <a:srgbClr val="FFFF00"/>
                </a:solidFill>
                <a:effectLst/>
                <a:uLnTx/>
                <a:uFillTx/>
                <a:latin typeface="Oracle Sans" panose="020B0503020204020204" pitchFamily="34" charset="0"/>
                <a:ea typeface="+mn-ea"/>
                <a:cs typeface="+mn-cs"/>
              </a:rPr>
              <a:t>Compartment C. Attach to</a:t>
            </a:r>
          </a:p>
          <a:p>
            <a:pPr marL="742950" marR="0" lvl="1" indent="-285750" algn="l" defTabSz="914400" rtl="0" eaLnBrk="0" fontAlgn="base" latinLnBrk="0" hangingPunct="0">
              <a:lnSpc>
                <a:spcPct val="100000"/>
              </a:lnSpc>
              <a:spcBef>
                <a:spcPts val="400"/>
              </a:spcBef>
              <a:spcAft>
                <a:spcPts val="40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FFFF00"/>
                </a:solidFill>
                <a:effectLst/>
                <a:uLnTx/>
                <a:uFillTx/>
                <a:latin typeface="Oracle Sans" panose="020B0503020204020204" pitchFamily="34" charset="0"/>
                <a:ea typeface="+mn-ea"/>
                <a:cs typeface="+mn-cs"/>
              </a:rPr>
              <a:t>C or B – </a:t>
            </a:r>
            <a:r>
              <a:rPr kumimoji="0" lang="en-US" sz="1600" b="0" i="0" u="none" strike="noStrike" kern="1200" cap="none" spc="0" normalizeH="0" baseline="0" noProof="0" dirty="0" smtClean="0">
                <a:ln>
                  <a:noFill/>
                </a:ln>
                <a:solidFill>
                  <a:srgbClr val="AE562C"/>
                </a:solidFill>
                <a:effectLst/>
                <a:uLnTx/>
                <a:uFillTx/>
                <a:latin typeface="Oracle Sans" panose="020B0503020204020204" pitchFamily="34" charset="0"/>
                <a:ea typeface="+mn-ea"/>
                <a:cs typeface="+mn-cs"/>
              </a:rPr>
              <a:t>Allow  </a:t>
            </a:r>
            <a:r>
              <a:rPr kumimoji="0" lang="en-US" sz="1600" b="0" i="0" u="none" strike="noStrike" kern="1200" cap="none" spc="0" normalizeH="0" baseline="0" noProof="0" dirty="0">
                <a:ln>
                  <a:noFill/>
                </a:ln>
                <a:solidFill>
                  <a:srgbClr val="AE562C"/>
                </a:solidFill>
                <a:effectLst/>
                <a:uLnTx/>
                <a:uFillTx/>
                <a:latin typeface="Oracle Sans" panose="020B0503020204020204" pitchFamily="34" charset="0"/>
                <a:ea typeface="+mn-ea"/>
                <a:cs typeface="+mn-cs"/>
              </a:rPr>
              <a:t>group NewtworkAdmins to manage virtual-network-family in compartment </a:t>
            </a:r>
            <a:r>
              <a:rPr kumimoji="0" lang="en-US" sz="1600" b="0" i="0" u="none" strike="noStrike" kern="1200" cap="none" spc="0" normalizeH="0" baseline="0" noProof="0" dirty="0" smtClean="0">
                <a:ln>
                  <a:noFill/>
                </a:ln>
                <a:solidFill>
                  <a:srgbClr val="AE562C"/>
                </a:solidFill>
                <a:effectLst/>
                <a:uLnTx/>
                <a:uFillTx/>
                <a:latin typeface="Oracle Sans" panose="020B0503020204020204" pitchFamily="34" charset="0"/>
                <a:ea typeface="+mn-ea"/>
                <a:cs typeface="+mn-cs"/>
              </a:rPr>
              <a:t>C</a:t>
            </a:r>
          </a:p>
          <a:p>
            <a:pPr marL="742950" marR="0" lvl="1" indent="-285750" algn="l" defTabSz="914400" rtl="0" eaLnBrk="0" fontAlgn="base" latinLnBrk="0" hangingPunct="0">
              <a:lnSpc>
                <a:spcPct val="100000"/>
              </a:lnSpc>
              <a:spcBef>
                <a:spcPts val="400"/>
              </a:spcBef>
              <a:spcAft>
                <a:spcPts val="40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FFFF00"/>
                </a:solidFill>
                <a:effectLst/>
                <a:uLnTx/>
                <a:uFillTx/>
                <a:latin typeface="Oracle Sans" panose="020B0503020204020204" pitchFamily="34" charset="0"/>
                <a:ea typeface="+mn-ea"/>
                <a:cs typeface="+mn-cs"/>
              </a:rPr>
              <a:t>A – </a:t>
            </a:r>
            <a:r>
              <a:rPr kumimoji="0" lang="en-US" sz="1600" b="0" i="0" u="none" strike="noStrike" kern="1200" cap="none" spc="0" normalizeH="0" baseline="0" noProof="0" dirty="0">
                <a:ln>
                  <a:noFill/>
                </a:ln>
                <a:solidFill>
                  <a:srgbClr val="AE562C"/>
                </a:solidFill>
                <a:effectLst/>
                <a:uLnTx/>
                <a:uFillTx/>
                <a:latin typeface="Oracle Sans" panose="020B0503020204020204" pitchFamily="34" charset="0"/>
                <a:ea typeface="+mn-ea"/>
                <a:cs typeface="+mn-cs"/>
              </a:rPr>
              <a:t>Allow  group NewtworkAdmins to manage virtual-network-family in compartment </a:t>
            </a:r>
            <a:r>
              <a:rPr kumimoji="0" lang="en-US" sz="1600" b="0" i="0" u="none" strike="noStrike" kern="1200" cap="none" spc="0" normalizeH="0" baseline="0" noProof="0" dirty="0" smtClean="0">
                <a:ln>
                  <a:noFill/>
                </a:ln>
                <a:solidFill>
                  <a:srgbClr val="AE562C"/>
                </a:solidFill>
                <a:effectLst/>
                <a:uLnTx/>
                <a:uFillTx/>
                <a:latin typeface="Oracle Sans" panose="020B0503020204020204" pitchFamily="34" charset="0"/>
                <a:ea typeface="+mn-ea"/>
                <a:cs typeface="+mn-cs"/>
              </a:rPr>
              <a:t>B:C </a:t>
            </a:r>
          </a:p>
          <a:p>
            <a:pPr marL="1200150" marR="0" lvl="2" indent="-285750" algn="l" defTabSz="914400" rtl="0" eaLnBrk="0" fontAlgn="base" latinLnBrk="0" hangingPunct="0">
              <a:lnSpc>
                <a:spcPct val="100000"/>
              </a:lnSpc>
              <a:spcBef>
                <a:spcPts val="400"/>
              </a:spcBef>
              <a:spcAft>
                <a:spcPts val="40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FFFF00"/>
                </a:solidFill>
                <a:effectLst/>
                <a:uLnTx/>
                <a:uFillTx/>
                <a:latin typeface="Oracle Sans" panose="020B0503020204020204" pitchFamily="34" charset="0"/>
                <a:ea typeface="+mn-ea"/>
                <a:cs typeface="+mn-cs"/>
              </a:rPr>
              <a:t>Only Compartment A admins can modify it</a:t>
            </a:r>
          </a:p>
          <a:p>
            <a:pPr marL="1200150" marR="0" lvl="2" indent="-285750" algn="l" defTabSz="914400" rtl="0" eaLnBrk="0" fontAlgn="base" latinLnBrk="0" hangingPunct="0">
              <a:lnSpc>
                <a:spcPct val="100000"/>
              </a:lnSpc>
              <a:spcBef>
                <a:spcPts val="400"/>
              </a:spcBef>
              <a:spcAft>
                <a:spcPts val="40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FFFF00"/>
                </a:solidFill>
                <a:effectLst/>
                <a:uLnTx/>
                <a:uFillTx/>
                <a:latin typeface="Oracle Sans" panose="020B0503020204020204" pitchFamily="34" charset="0"/>
                <a:ea typeface="+mn-ea"/>
                <a:cs typeface="+mn-cs"/>
              </a:rPr>
              <a:t>NetworkAdmins can still only manage VCNs in CompartmentC</a:t>
            </a:r>
          </a:p>
          <a:p>
            <a:pPr marL="742950" marR="0" lvl="1" indent="-285750" algn="l" defTabSz="914400" rtl="0" eaLnBrk="0" fontAlgn="base" latinLnBrk="0" hangingPunct="0">
              <a:lnSpc>
                <a:spcPct val="100000"/>
              </a:lnSpc>
              <a:spcBef>
                <a:spcPts val="400"/>
              </a:spcBef>
              <a:spcAft>
                <a:spcPts val="40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FFFF00"/>
                </a:solidFill>
                <a:effectLst/>
                <a:uLnTx/>
                <a:uFillTx/>
                <a:latin typeface="Oracle Sans" panose="020B0503020204020204" pitchFamily="34" charset="0"/>
                <a:ea typeface="+mn-ea"/>
                <a:cs typeface="+mn-cs"/>
              </a:rPr>
              <a:t>Tenancy </a:t>
            </a:r>
            <a:r>
              <a:rPr kumimoji="0" lang="en-US" sz="1600" b="0" i="0" u="none" strike="noStrike" kern="1200" cap="none" spc="0" normalizeH="0" baseline="0" noProof="0" dirty="0">
                <a:ln>
                  <a:noFill/>
                </a:ln>
                <a:solidFill>
                  <a:srgbClr val="FFFF00"/>
                </a:solidFill>
                <a:effectLst/>
                <a:uLnTx/>
                <a:uFillTx/>
                <a:latin typeface="Oracle Sans" panose="020B0503020204020204" pitchFamily="34" charset="0"/>
                <a:ea typeface="+mn-ea"/>
                <a:cs typeface="+mn-cs"/>
              </a:rPr>
              <a:t>– </a:t>
            </a:r>
            <a:r>
              <a:rPr kumimoji="0" lang="en-US" sz="1600" b="0" i="0" u="none" strike="noStrike" kern="1200" cap="none" spc="0" normalizeH="0" baseline="0" noProof="0" dirty="0">
                <a:ln>
                  <a:noFill/>
                </a:ln>
                <a:solidFill>
                  <a:srgbClr val="AE562C"/>
                </a:solidFill>
                <a:effectLst/>
                <a:uLnTx/>
                <a:uFillTx/>
                <a:latin typeface="Oracle Sans" panose="020B0503020204020204" pitchFamily="34" charset="0"/>
                <a:ea typeface="+mn-ea"/>
                <a:cs typeface="+mn-cs"/>
              </a:rPr>
              <a:t>Allow  group NewtworkAdmins to manage virtual-network-family in compartment </a:t>
            </a:r>
            <a:r>
              <a:rPr kumimoji="0" lang="en-US" sz="1600" b="0" i="0" u="none" strike="noStrike" kern="1200" cap="none" spc="0" normalizeH="0" baseline="0" noProof="0" dirty="0" smtClean="0">
                <a:ln>
                  <a:noFill/>
                </a:ln>
                <a:solidFill>
                  <a:srgbClr val="AE562C"/>
                </a:solidFill>
                <a:effectLst/>
                <a:uLnTx/>
                <a:uFillTx/>
                <a:latin typeface="Oracle Sans" panose="020B0503020204020204" pitchFamily="34" charset="0"/>
                <a:ea typeface="+mn-ea"/>
                <a:cs typeface="+mn-cs"/>
              </a:rPr>
              <a:t>A:B:C</a:t>
            </a:r>
            <a:endParaRPr kumimoji="0" lang="en-US" sz="1600" b="0" i="0" u="none" strike="noStrike" kern="1200" cap="none" spc="0" normalizeH="0" baseline="0" noProof="0" dirty="0">
              <a:ln>
                <a:noFill/>
              </a:ln>
              <a:solidFill>
                <a:srgbClr val="4E3629"/>
              </a:solidFill>
              <a:effectLst/>
              <a:uLnTx/>
              <a:uFillTx/>
              <a:latin typeface="Oracle Sans" panose="020B0503020204020204" pitchFamily="34" charset="0"/>
              <a:ea typeface="+mn-ea"/>
              <a:cs typeface="+mn-cs"/>
            </a:endParaRPr>
          </a:p>
        </p:txBody>
      </p:sp>
      <p:grpSp>
        <p:nvGrpSpPr>
          <p:cNvPr id="10" name="Group 9"/>
          <p:cNvGrpSpPr/>
          <p:nvPr/>
        </p:nvGrpSpPr>
        <p:grpSpPr>
          <a:xfrm>
            <a:off x="9249361" y="3206243"/>
            <a:ext cx="2304789" cy="3321199"/>
            <a:chOff x="8250690" y="3103076"/>
            <a:chExt cx="2304789" cy="3321199"/>
          </a:xfrm>
        </p:grpSpPr>
        <p:sp>
          <p:nvSpPr>
            <p:cNvPr id="11" name="Rectangle 10"/>
            <p:cNvSpPr/>
            <p:nvPr/>
          </p:nvSpPr>
          <p:spPr>
            <a:xfrm>
              <a:off x="8250690" y="3103076"/>
              <a:ext cx="2304789" cy="64008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B050"/>
                  </a:solidFill>
                  <a:effectLst/>
                  <a:uLnTx/>
                  <a:uFillTx/>
                  <a:latin typeface="Oracle Sans"/>
                  <a:ea typeface="+mn-ea"/>
                  <a:cs typeface="+mn-cs"/>
                </a:rPr>
                <a:t>Tenancy (root compartment)</a:t>
              </a:r>
              <a:endParaRPr kumimoji="0" lang="en-US" sz="1600" b="0" i="0" u="none" strike="noStrike" kern="1200" cap="none" spc="0" normalizeH="0" baseline="0" noProof="0" dirty="0">
                <a:ln>
                  <a:noFill/>
                </a:ln>
                <a:solidFill>
                  <a:srgbClr val="00B050"/>
                </a:solidFill>
                <a:effectLst/>
                <a:uLnTx/>
                <a:uFillTx/>
                <a:latin typeface="Oracle Sans"/>
                <a:ea typeface="+mn-ea"/>
                <a:cs typeface="+mn-cs"/>
              </a:endParaRPr>
            </a:p>
          </p:txBody>
        </p:sp>
        <p:sp>
          <p:nvSpPr>
            <p:cNvPr id="12" name="Rectangle 11"/>
            <p:cNvSpPr/>
            <p:nvPr/>
          </p:nvSpPr>
          <p:spPr>
            <a:xfrm>
              <a:off x="8918245" y="4123947"/>
              <a:ext cx="989556" cy="54864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B050"/>
                  </a:solidFill>
                  <a:effectLst/>
                  <a:uLnTx/>
                  <a:uFillTx/>
                  <a:latin typeface="Oracle Sans"/>
                  <a:ea typeface="+mn-ea"/>
                  <a:cs typeface="+mn-cs"/>
                </a:rPr>
                <a:t>A</a:t>
              </a:r>
              <a:endParaRPr kumimoji="0" lang="en-US" sz="1600" b="0" i="0" u="none" strike="noStrike" kern="1200" cap="none" spc="0" normalizeH="0" baseline="0" noProof="0" dirty="0">
                <a:ln>
                  <a:noFill/>
                </a:ln>
                <a:solidFill>
                  <a:srgbClr val="00B050"/>
                </a:solidFill>
                <a:effectLst/>
                <a:uLnTx/>
                <a:uFillTx/>
                <a:latin typeface="Oracle Sans"/>
                <a:ea typeface="+mn-ea"/>
                <a:cs typeface="+mn-cs"/>
              </a:endParaRPr>
            </a:p>
          </p:txBody>
        </p:sp>
        <p:sp>
          <p:nvSpPr>
            <p:cNvPr id="13" name="Rectangle 12"/>
            <p:cNvSpPr/>
            <p:nvPr/>
          </p:nvSpPr>
          <p:spPr>
            <a:xfrm>
              <a:off x="8918245" y="4999791"/>
              <a:ext cx="989556" cy="54864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B050"/>
                  </a:solidFill>
                  <a:effectLst/>
                  <a:uLnTx/>
                  <a:uFillTx/>
                  <a:latin typeface="Oracle Sans"/>
                  <a:ea typeface="+mn-ea"/>
                  <a:cs typeface="+mn-cs"/>
                </a:rPr>
                <a:t>B</a:t>
              </a:r>
              <a:endParaRPr kumimoji="0" lang="en-US" sz="1600" b="0" i="0" u="none" strike="noStrike" kern="1200" cap="none" spc="0" normalizeH="0" baseline="0" noProof="0" dirty="0">
                <a:ln>
                  <a:noFill/>
                </a:ln>
                <a:solidFill>
                  <a:srgbClr val="00B050"/>
                </a:solidFill>
                <a:effectLst/>
                <a:uLnTx/>
                <a:uFillTx/>
                <a:latin typeface="Oracle Sans"/>
                <a:ea typeface="+mn-ea"/>
                <a:cs typeface="+mn-cs"/>
              </a:endParaRPr>
            </a:p>
          </p:txBody>
        </p:sp>
        <p:sp>
          <p:nvSpPr>
            <p:cNvPr id="14" name="Rectangle 13"/>
            <p:cNvSpPr/>
            <p:nvPr/>
          </p:nvSpPr>
          <p:spPr>
            <a:xfrm>
              <a:off x="8908305" y="5875635"/>
              <a:ext cx="989556" cy="548640"/>
            </a:xfrm>
            <a:prstGeom prst="rect">
              <a:avLst/>
            </a:prstGeom>
            <a:noFill/>
            <a:ln w="190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B050"/>
                  </a:solidFill>
                  <a:effectLst/>
                  <a:uLnTx/>
                  <a:uFillTx/>
                  <a:latin typeface="Oracle Sans"/>
                  <a:ea typeface="+mn-ea"/>
                  <a:cs typeface="+mn-cs"/>
                </a:rPr>
                <a:t>C</a:t>
              </a:r>
              <a:endParaRPr kumimoji="0" lang="en-US" sz="1600" b="0" i="0" u="none" strike="noStrike" kern="1200" cap="none" spc="0" normalizeH="0" baseline="0" noProof="0" dirty="0">
                <a:ln>
                  <a:noFill/>
                </a:ln>
                <a:solidFill>
                  <a:srgbClr val="00B050"/>
                </a:solidFill>
                <a:effectLst/>
                <a:uLnTx/>
                <a:uFillTx/>
                <a:latin typeface="Oracle Sans"/>
                <a:ea typeface="+mn-ea"/>
                <a:cs typeface="+mn-cs"/>
              </a:endParaRPr>
            </a:p>
          </p:txBody>
        </p:sp>
        <p:cxnSp>
          <p:nvCxnSpPr>
            <p:cNvPr id="15" name="Straight Arrow Connector 14"/>
            <p:cNvCxnSpPr>
              <a:stCxn id="11" idx="2"/>
            </p:cNvCxnSpPr>
            <p:nvPr/>
          </p:nvCxnSpPr>
          <p:spPr>
            <a:xfrm>
              <a:off x="9403085" y="3743156"/>
              <a:ext cx="0" cy="374678"/>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9403083" y="5534731"/>
              <a:ext cx="1" cy="32582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p:cNvCxnSpPr/>
          <p:nvPr/>
        </p:nvCxnSpPr>
        <p:spPr>
          <a:xfrm>
            <a:off x="10387354" y="4775754"/>
            <a:ext cx="0" cy="374678"/>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72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24"/>
          </p:nvPr>
        </p:nvSpPr>
        <p:spPr/>
      </p:sp>
      <p:sp>
        <p:nvSpPr>
          <p:cNvPr id="36866" name="Title 1"/>
          <p:cNvSpPr>
            <a:spLocks noGrp="1"/>
          </p:cNvSpPr>
          <p:nvPr>
            <p:ph type="title"/>
          </p:nvPr>
        </p:nvSpPr>
        <p:spPr/>
        <p:txBody>
          <a:bodyPr/>
          <a:lstStyle/>
          <a:p>
            <a:r>
              <a:rPr lang="en-US" altLang="en-US" sz="6000" dirty="0" smtClean="0">
                <a:latin typeface="Segoe UI" panose="020B0502040204020203" pitchFamily="34" charset="0"/>
                <a:cs typeface="Segoe UI" panose="020B0502040204020203" pitchFamily="34" charset="0"/>
              </a:rPr>
              <a:t>Tags</a:t>
            </a:r>
            <a:endParaRPr lang="en-US" altLang="en-US" sz="6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3900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544" y="114618"/>
            <a:ext cx="9536400" cy="1080000"/>
          </a:xfrm>
        </p:spPr>
        <p:txBody>
          <a:bodyPr/>
          <a:lstStyle/>
          <a:p>
            <a:r>
              <a:rPr lang="en-US" sz="5400" dirty="0" smtClean="0">
                <a:latin typeface="Segoe UI" panose="020B0502040204020203" pitchFamily="34" charset="0"/>
                <a:cs typeface="Segoe UI" panose="020B0502040204020203" pitchFamily="34" charset="0"/>
              </a:rPr>
              <a:t>Tagging</a:t>
            </a:r>
            <a:endParaRPr lang="en-US" sz="5400" dirty="0">
              <a:latin typeface="Segoe UI" panose="020B0502040204020203" pitchFamily="34" charset="0"/>
              <a:cs typeface="Segoe UI" panose="020B0502040204020203" pitchFamily="34" charset="0"/>
            </a:endParaRPr>
          </a:p>
        </p:txBody>
      </p:sp>
      <p:sp>
        <p:nvSpPr>
          <p:cNvPr id="4" name="Rectangle 3"/>
          <p:cNvSpPr/>
          <p:nvPr/>
        </p:nvSpPr>
        <p:spPr>
          <a:xfrm>
            <a:off x="623727" y="1510586"/>
            <a:ext cx="5233539" cy="695575"/>
          </a:xfrm>
          <a:prstGeom prst="rect">
            <a:avLst/>
          </a:prstGeom>
        </p:spPr>
        <p:txBody>
          <a:bodyPr wrap="square">
            <a:spAutoFit/>
          </a:bodyPr>
          <a:lstStyle/>
          <a:p>
            <a:pPr marL="282575" marR="0" lvl="2" indent="-282575" algn="l" defTabSz="304747" rtl="0" eaLnBrk="0" fontAlgn="base" latinLnBrk="0" hangingPunct="0">
              <a:lnSpc>
                <a:spcPct val="90000"/>
              </a:lnSpc>
              <a:spcBef>
                <a:spcPts val="600"/>
              </a:spcBef>
              <a:spcAft>
                <a:spcPts val="600"/>
              </a:spcAft>
              <a:buClr>
                <a:srgbClr val="000000"/>
              </a:buClr>
              <a:buSzTx/>
              <a:buFont typeface="Arial" panose="020B0604020202020204" pitchFamily="34" charset="0"/>
              <a:buChar char="•"/>
              <a:tabLst/>
              <a:defRPr/>
            </a:pPr>
            <a:r>
              <a:rPr kumimoji="0" lang="en-US" sz="1800" b="0" i="0" u="none" strike="noStrike" kern="0" cap="none" spc="0" normalizeH="0" baseline="0" noProof="0" dirty="0" smtClean="0">
                <a:ln>
                  <a:noFill/>
                </a:ln>
                <a:solidFill>
                  <a:srgbClr val="E5DBBE"/>
                </a:solidFill>
                <a:effectLst/>
                <a:uLnTx/>
                <a:uFillTx/>
                <a:latin typeface="Oracle Sans"/>
                <a:ea typeface="+mn-ea"/>
                <a:cs typeface="+mn-cs"/>
              </a:rPr>
              <a:t>Free-form Tags </a:t>
            </a:r>
            <a:r>
              <a:rPr kumimoji="0" lang="en-US" sz="1800" b="0" i="0" u="none" strike="noStrike" kern="0" cap="none" spc="0" normalizeH="0" baseline="0" noProof="0" dirty="0">
                <a:ln>
                  <a:noFill/>
                </a:ln>
                <a:solidFill>
                  <a:srgbClr val="E5DBBE"/>
                </a:solidFill>
                <a:effectLst/>
                <a:uLnTx/>
                <a:uFillTx/>
                <a:latin typeface="Oracle Sans"/>
                <a:ea typeface="+mn-ea"/>
                <a:cs typeface="+mn-cs"/>
              </a:rPr>
              <a:t>–</a:t>
            </a:r>
            <a:r>
              <a:rPr kumimoji="0" lang="en-US" sz="1800" b="0" i="0" u="none" strike="noStrike" kern="0" cap="none" spc="0" normalizeH="0" baseline="0" noProof="0" dirty="0" smtClean="0">
                <a:ln>
                  <a:noFill/>
                </a:ln>
                <a:solidFill>
                  <a:srgbClr val="E5DBBE"/>
                </a:solidFill>
                <a:effectLst/>
                <a:uLnTx/>
                <a:uFillTx/>
                <a:latin typeface="Oracle Sans"/>
                <a:ea typeface="+mn-ea"/>
                <a:cs typeface="+mn-cs"/>
              </a:rPr>
              <a:t> basic implementation</a:t>
            </a:r>
          </a:p>
          <a:p>
            <a:pPr marL="663575" marR="0" lvl="1" indent="-376238"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E5DBBE"/>
                </a:solidFill>
                <a:effectLst/>
                <a:uLnTx/>
                <a:uFillTx/>
                <a:latin typeface="Oracle Sans"/>
                <a:ea typeface="+mn-ea"/>
                <a:cs typeface="+mn-cs"/>
              </a:rPr>
              <a:t>Consist </a:t>
            </a:r>
            <a:r>
              <a:rPr kumimoji="0" lang="en-US" sz="1800" b="0" i="0" u="none" strike="noStrike" kern="1200" cap="none" spc="0" normalizeH="0" baseline="0" noProof="0" dirty="0">
                <a:ln>
                  <a:noFill/>
                </a:ln>
                <a:solidFill>
                  <a:srgbClr val="E5DBBE"/>
                </a:solidFill>
                <a:effectLst/>
                <a:uLnTx/>
                <a:uFillTx/>
                <a:latin typeface="Oracle Sans"/>
                <a:ea typeface="+mn-ea"/>
                <a:cs typeface="+mn-cs"/>
              </a:rPr>
              <a:t>simply of a key and a value </a:t>
            </a:r>
            <a:endParaRPr kumimoji="0" lang="en-US" sz="1800" b="0" i="0" u="none" strike="noStrike" kern="1200" cap="none" spc="0" normalizeH="0" baseline="0" noProof="0" dirty="0" smtClean="0">
              <a:ln>
                <a:noFill/>
              </a:ln>
              <a:solidFill>
                <a:srgbClr val="E5DBBE"/>
              </a:solidFill>
              <a:effectLst/>
              <a:uLnTx/>
              <a:uFillTx/>
              <a:latin typeface="Oracle Sans"/>
              <a:ea typeface="+mn-ea"/>
              <a:cs typeface="+mn-cs"/>
            </a:endParaRPr>
          </a:p>
        </p:txBody>
      </p:sp>
      <p:sp>
        <p:nvSpPr>
          <p:cNvPr id="5" name="Rectangle 4"/>
          <p:cNvSpPr/>
          <p:nvPr/>
        </p:nvSpPr>
        <p:spPr>
          <a:xfrm>
            <a:off x="5715001" y="1510585"/>
            <a:ext cx="5233539" cy="972574"/>
          </a:xfrm>
          <a:prstGeom prst="rect">
            <a:avLst/>
          </a:prstGeom>
        </p:spPr>
        <p:txBody>
          <a:bodyPr wrap="square">
            <a:spAutoFit/>
          </a:bodyPr>
          <a:lstStyle/>
          <a:p>
            <a:pPr marL="282575" marR="0" lvl="2" indent="-282575" algn="l" defTabSz="304747" rtl="0" eaLnBrk="0" fontAlgn="base" latinLnBrk="0" hangingPunct="0">
              <a:lnSpc>
                <a:spcPct val="90000"/>
              </a:lnSpc>
              <a:spcBef>
                <a:spcPts val="600"/>
              </a:spcBef>
              <a:spcAft>
                <a:spcPts val="600"/>
              </a:spcAft>
              <a:buClr>
                <a:srgbClr val="000000"/>
              </a:buClr>
              <a:buSzTx/>
              <a:buFont typeface="Arial" panose="020B0604020202020204" pitchFamily="34" charset="0"/>
              <a:buChar char="•"/>
              <a:tabLst/>
              <a:defRPr/>
            </a:pPr>
            <a:r>
              <a:rPr kumimoji="0" lang="en-US" sz="1800" b="0" i="0" u="none" strike="noStrike" kern="0" cap="none" spc="0" normalizeH="0" baseline="0" noProof="0" dirty="0" smtClean="0">
                <a:ln>
                  <a:noFill/>
                </a:ln>
                <a:solidFill>
                  <a:srgbClr val="E5DBBE"/>
                </a:solidFill>
                <a:effectLst/>
                <a:uLnTx/>
                <a:uFillTx/>
                <a:latin typeface="Oracle Sans"/>
                <a:ea typeface="+mn-ea"/>
                <a:cs typeface="+mn-cs"/>
              </a:rPr>
              <a:t>Defined Tags </a:t>
            </a:r>
            <a:r>
              <a:rPr kumimoji="0" lang="en-US" sz="1800" b="0" i="0" u="none" strike="noStrike" kern="0" cap="none" spc="0" normalizeH="0" baseline="0" noProof="0" dirty="0">
                <a:ln>
                  <a:noFill/>
                </a:ln>
                <a:solidFill>
                  <a:srgbClr val="E5DBBE"/>
                </a:solidFill>
                <a:effectLst/>
                <a:uLnTx/>
                <a:uFillTx/>
                <a:latin typeface="Oracle Sans"/>
                <a:ea typeface="+mn-ea"/>
                <a:cs typeface="+mn-cs"/>
              </a:rPr>
              <a:t>–</a:t>
            </a:r>
            <a:r>
              <a:rPr kumimoji="0" lang="en-US" sz="1800" b="0" i="0" u="none" strike="noStrike" kern="0" cap="none" spc="0" normalizeH="0" baseline="0" noProof="0" dirty="0" smtClean="0">
                <a:ln>
                  <a:noFill/>
                </a:ln>
                <a:solidFill>
                  <a:srgbClr val="E5DBBE"/>
                </a:solidFill>
                <a:effectLst/>
                <a:uLnTx/>
                <a:uFillTx/>
                <a:latin typeface="Oracle Sans"/>
                <a:ea typeface="+mn-ea"/>
                <a:cs typeface="+mn-cs"/>
              </a:rPr>
              <a:t> more features and control</a:t>
            </a:r>
          </a:p>
          <a:p>
            <a:pPr marL="663575" marR="0" lvl="1" indent="-376238"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Are contained in </a:t>
            </a:r>
            <a:r>
              <a:rPr kumimoji="0" lang="en-IN"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tag Namespaces</a:t>
            </a:r>
            <a:endParaRPr kumimoji="0" lang="en-IN"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endParaRPr>
          </a:p>
          <a:p>
            <a:pPr marL="663575" marR="0" lvl="1" indent="-376238"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Defined schema, secured with Policy</a:t>
            </a:r>
          </a:p>
        </p:txBody>
      </p:sp>
      <p:pic>
        <p:nvPicPr>
          <p:cNvPr id="6" name="Picture 4" descr="This image shows two namespaces with tag key defini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1" y="2789129"/>
            <a:ext cx="4646341" cy="1905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1295401" y="2789129"/>
            <a:ext cx="3555741" cy="1295400"/>
          </a:xfrm>
          <a:prstGeom prst="rect">
            <a:avLst/>
          </a:prstGeom>
        </p:spPr>
      </p:pic>
    </p:spTree>
    <p:extLst>
      <p:ext uri="{BB962C8B-B14F-4D97-AF65-F5344CB8AC3E}">
        <p14:creationId xmlns:p14="http://schemas.microsoft.com/office/powerpoint/2010/main" val="426311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726" y="257241"/>
            <a:ext cx="9776448" cy="554976"/>
          </a:xfrm>
        </p:spPr>
        <p:txBody>
          <a:bodyPr/>
          <a:lstStyle/>
          <a:p>
            <a:r>
              <a:rPr lang="en-US" sz="3200" dirty="0" smtClean="0"/>
              <a:t>Tag Namespace</a:t>
            </a:r>
            <a:endParaRPr lang="en-US" sz="3200" dirty="0"/>
          </a:p>
        </p:txBody>
      </p:sp>
      <p:sp>
        <p:nvSpPr>
          <p:cNvPr id="3" name="Rectangle 2"/>
          <p:cNvSpPr/>
          <p:nvPr/>
        </p:nvSpPr>
        <p:spPr>
          <a:xfrm>
            <a:off x="623726" y="1020822"/>
            <a:ext cx="11049000" cy="994118"/>
          </a:xfrm>
          <a:prstGeom prst="rect">
            <a:avLst/>
          </a:prstGeom>
        </p:spPr>
        <p:txBody>
          <a:bodyPr wrap="square">
            <a:spAutoFit/>
          </a:bodyPr>
          <a:lstStyle/>
          <a:p>
            <a:pPr marL="282575" marR="0" lvl="2" indent="-282575" algn="l" defTabSz="304747" rtl="0" eaLnBrk="0" fontAlgn="base" latinLnBrk="0" hangingPunct="0">
              <a:lnSpc>
                <a:spcPct val="90000"/>
              </a:lnSpc>
              <a:spcBef>
                <a:spcPts val="600"/>
              </a:spcBef>
              <a:spcAft>
                <a:spcPts val="60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E5DBBE"/>
                </a:solidFill>
                <a:effectLst/>
                <a:uLnTx/>
                <a:uFillTx/>
                <a:latin typeface="Oracle Sans"/>
                <a:ea typeface="+mn-ea"/>
                <a:cs typeface="+mn-cs"/>
              </a:rPr>
              <a:t>A Tag Namespace is a </a:t>
            </a:r>
            <a:r>
              <a:rPr kumimoji="0" lang="en-US" sz="1800" b="0" i="0" u="none" strike="noStrike" kern="0" cap="none" spc="0" normalizeH="0" baseline="0" noProof="0" dirty="0" smtClean="0">
                <a:ln>
                  <a:noFill/>
                </a:ln>
                <a:solidFill>
                  <a:srgbClr val="E5DBBE"/>
                </a:solidFill>
                <a:effectLst/>
                <a:uLnTx/>
                <a:uFillTx/>
                <a:latin typeface="Oracle Sans"/>
                <a:ea typeface="+mn-ea"/>
                <a:cs typeface="+mn-cs"/>
              </a:rPr>
              <a:t>container for set of tag keys with tag key definitions</a:t>
            </a:r>
            <a:endParaRPr kumimoji="0" lang="en-US" sz="1800" b="0" i="0" u="none" strike="noStrike" kern="0" cap="none" spc="0" normalizeH="0" baseline="0" noProof="0" dirty="0">
              <a:ln>
                <a:noFill/>
              </a:ln>
              <a:solidFill>
                <a:srgbClr val="E5DBBE"/>
              </a:solidFill>
              <a:effectLst/>
              <a:uLnTx/>
              <a:uFillTx/>
              <a:latin typeface="Oracle Sans"/>
              <a:ea typeface="+mn-ea"/>
              <a:cs typeface="+mn-cs"/>
            </a:endParaRPr>
          </a:p>
          <a:p>
            <a:pPr marL="282575" marR="0" lvl="2" indent="-282575" algn="l" defTabSz="304747" rtl="0" eaLnBrk="0" fontAlgn="base" latinLnBrk="0" hangingPunct="0">
              <a:lnSpc>
                <a:spcPct val="90000"/>
              </a:lnSpc>
              <a:spcBef>
                <a:spcPts val="600"/>
              </a:spcBef>
              <a:spcAft>
                <a:spcPts val="600"/>
              </a:spcAft>
              <a:buClr>
                <a:srgbClr val="000000"/>
              </a:buClr>
              <a:buSzTx/>
              <a:buFont typeface="Arial" panose="020B0604020202020204" pitchFamily="34" charset="0"/>
              <a:buChar char="•"/>
              <a:tabLst/>
              <a:defRPr/>
            </a:pPr>
            <a:r>
              <a:rPr kumimoji="0" lang="en-US" sz="1800" b="0" i="0" u="none" strike="noStrike" kern="0" cap="none" spc="0" normalizeH="0" baseline="0" noProof="0" dirty="0" smtClean="0">
                <a:ln>
                  <a:noFill/>
                </a:ln>
                <a:solidFill>
                  <a:srgbClr val="E5DBBE"/>
                </a:solidFill>
                <a:effectLst/>
                <a:uLnTx/>
                <a:uFillTx/>
                <a:latin typeface="Oracle Sans"/>
                <a:ea typeface="+mn-ea"/>
                <a:cs typeface="+mn-cs"/>
              </a:rPr>
              <a:t>Tag key definition specifies </a:t>
            </a:r>
            <a:r>
              <a:rPr kumimoji="0" lang="en-US" sz="1800" b="0" i="0" u="none" strike="noStrike" kern="0" cap="none" spc="0" normalizeH="0" baseline="0" noProof="0" dirty="0">
                <a:ln>
                  <a:noFill/>
                </a:ln>
                <a:solidFill>
                  <a:srgbClr val="E5DBBE"/>
                </a:solidFill>
                <a:effectLst/>
                <a:uLnTx/>
                <a:uFillTx/>
                <a:latin typeface="Oracle Sans"/>
                <a:ea typeface="+mn-ea"/>
                <a:cs typeface="+mn-cs"/>
              </a:rPr>
              <a:t>its key </a:t>
            </a:r>
            <a:r>
              <a:rPr kumimoji="0" lang="en-US" sz="1800" b="0" i="0" u="none" strike="noStrike" kern="0" cap="none" spc="0" normalizeH="0" baseline="0" noProof="0" dirty="0" smtClean="0">
                <a:ln>
                  <a:noFill/>
                </a:ln>
                <a:solidFill>
                  <a:srgbClr val="E5DBBE"/>
                </a:solidFill>
                <a:effectLst/>
                <a:uLnTx/>
                <a:uFillTx/>
                <a:latin typeface="Oracle Sans"/>
                <a:ea typeface="+mn-ea"/>
                <a:cs typeface="+mn-cs"/>
              </a:rPr>
              <a:t>(environment) </a:t>
            </a:r>
            <a:r>
              <a:rPr kumimoji="0" lang="en-US" sz="1800" b="0" i="0" u="none" strike="noStrike" kern="0" cap="none" spc="0" normalizeH="0" baseline="0" noProof="0" dirty="0">
                <a:ln>
                  <a:noFill/>
                </a:ln>
                <a:solidFill>
                  <a:srgbClr val="E5DBBE"/>
                </a:solidFill>
                <a:effectLst/>
                <a:uLnTx/>
                <a:uFillTx/>
                <a:latin typeface="Oracle Sans"/>
                <a:ea typeface="+mn-ea"/>
                <a:cs typeface="+mn-cs"/>
              </a:rPr>
              <a:t>and what types of values are allowed (string, number, text, date, enumerations, etc</a:t>
            </a:r>
            <a:r>
              <a:rPr kumimoji="0" lang="en-US" sz="1800" b="0" i="0" u="none" strike="noStrike" kern="0" cap="none" spc="0" normalizeH="0" baseline="0" noProof="0" dirty="0" smtClean="0">
                <a:ln>
                  <a:noFill/>
                </a:ln>
                <a:solidFill>
                  <a:srgbClr val="E5DBBE"/>
                </a:solidFill>
                <a:effectLst/>
                <a:uLnTx/>
                <a:uFillTx/>
                <a:latin typeface="Oracle Sans"/>
                <a:ea typeface="+mn-ea"/>
                <a:cs typeface="+mn-cs"/>
              </a:rPr>
              <a:t>.)</a:t>
            </a:r>
            <a:endParaRPr kumimoji="0" lang="en-US" sz="1800" b="0" i="0" u="none" strike="noStrike" kern="0" cap="none" spc="0" normalizeH="0" baseline="0" noProof="0" dirty="0">
              <a:ln>
                <a:noFill/>
              </a:ln>
              <a:solidFill>
                <a:srgbClr val="E5DBBE"/>
              </a:solidFill>
              <a:effectLst/>
              <a:uLnTx/>
              <a:uFillTx/>
              <a:latin typeface="Oracle Sans"/>
              <a:ea typeface="+mn-ea"/>
              <a:cs typeface="+mn-cs"/>
            </a:endParaRPr>
          </a:p>
        </p:txBody>
      </p:sp>
      <p:sp>
        <p:nvSpPr>
          <p:cNvPr id="4" name="Rectangle 3"/>
          <p:cNvSpPr/>
          <p:nvPr/>
        </p:nvSpPr>
        <p:spPr>
          <a:xfrm>
            <a:off x="1007752" y="2268238"/>
            <a:ext cx="4114800" cy="1686256"/>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5F5F5F"/>
              </a:solidFill>
              <a:effectLst/>
              <a:uLnTx/>
              <a:uFillTx/>
              <a:latin typeface="Oracle Sans"/>
              <a:ea typeface="+mn-ea"/>
              <a:cs typeface="Arial" charset="0"/>
            </a:endParaRP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rgbClr val="25D142"/>
                </a:solidFill>
                <a:effectLst/>
                <a:uLnTx/>
                <a:uFillTx/>
                <a:latin typeface="Oracle Sans"/>
                <a:ea typeface="+mn-ea"/>
                <a:cs typeface="Arial" charset="0"/>
              </a:rPr>
              <a:t>Namespace Definition: Operations</a:t>
            </a:r>
            <a:endParaRPr kumimoji="0" lang="en-US" sz="1800" b="0" i="0" u="none" strike="noStrike" kern="0" cap="none" spc="0" normalizeH="0" baseline="0" noProof="0" dirty="0">
              <a:ln>
                <a:noFill/>
              </a:ln>
              <a:solidFill>
                <a:srgbClr val="25D142"/>
              </a:solidFill>
              <a:effectLst/>
              <a:uLnTx/>
              <a:uFillTx/>
              <a:latin typeface="Oracle Sans"/>
              <a:ea typeface="+mn-ea"/>
              <a:cs typeface="Arial" charset="0"/>
            </a:endParaRPr>
          </a:p>
        </p:txBody>
      </p:sp>
      <p:sp>
        <p:nvSpPr>
          <p:cNvPr id="5" name="Rectangle 4"/>
          <p:cNvSpPr/>
          <p:nvPr/>
        </p:nvSpPr>
        <p:spPr>
          <a:xfrm>
            <a:off x="1346622" y="2982236"/>
            <a:ext cx="3501129" cy="685802"/>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Oracle Sans"/>
                <a:ea typeface="+mn-ea"/>
                <a:cs typeface="+mn-cs"/>
              </a:rPr>
              <a:t>Key Definition: </a:t>
            </a:r>
            <a:r>
              <a:rPr kumimoji="0" lang="en-US" sz="1800" b="0" i="0" u="none" strike="noStrike" kern="1200" cap="none" spc="0" normalizeH="0" baseline="0" noProof="0" dirty="0" smtClean="0">
                <a:ln>
                  <a:noFill/>
                </a:ln>
                <a:solidFill>
                  <a:srgbClr val="00B0F0"/>
                </a:solidFill>
                <a:effectLst/>
                <a:uLnTx/>
                <a:uFillTx/>
                <a:latin typeface="Oracle Sans"/>
                <a:ea typeface="+mn-ea"/>
                <a:cs typeface="+mn-cs"/>
              </a:rPr>
              <a:t>Environment</a:t>
            </a:r>
            <a:endParaRPr kumimoji="0" lang="en-US" sz="1800" b="0" i="0" u="none" strike="noStrike" kern="1200" cap="none" spc="0" normalizeH="0" baseline="0" noProof="0" dirty="0">
              <a:ln>
                <a:noFill/>
              </a:ln>
              <a:solidFill>
                <a:srgbClr val="00B0F0"/>
              </a:solidFill>
              <a:effectLst/>
              <a:uLnTx/>
              <a:uFillTx/>
              <a:latin typeface="Oracle Sans"/>
              <a:ea typeface="+mn-ea"/>
              <a:cs typeface="+mn-cs"/>
            </a:endParaRPr>
          </a:p>
        </p:txBody>
      </p:sp>
      <p:sp>
        <p:nvSpPr>
          <p:cNvPr id="6" name="Rectangle 5"/>
          <p:cNvSpPr/>
          <p:nvPr/>
        </p:nvSpPr>
        <p:spPr>
          <a:xfrm>
            <a:off x="5963864" y="2868386"/>
            <a:ext cx="5316924" cy="646391"/>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25D142"/>
                </a:solidFill>
                <a:effectLst/>
                <a:uLnTx/>
                <a:uFillTx/>
                <a:latin typeface="Oracle Sans"/>
                <a:ea typeface="+mn-ea"/>
                <a:cs typeface="+mn-cs"/>
              </a:rPr>
              <a:t>Tag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25D142"/>
                </a:solidFill>
                <a:effectLst/>
                <a:uLnTx/>
                <a:uFillTx/>
                <a:latin typeface="Oracle Sans"/>
                <a:ea typeface="+mn-ea"/>
                <a:cs typeface="+mn-cs"/>
              </a:rPr>
              <a:t>Operations.Environment </a:t>
            </a:r>
            <a:r>
              <a:rPr kumimoji="0" lang="en-US" sz="1800" b="0" i="0" u="none" strike="noStrike" kern="1200" cap="none" spc="0" normalizeH="0" baseline="0" noProof="0" dirty="0">
                <a:ln>
                  <a:noFill/>
                </a:ln>
                <a:solidFill>
                  <a:srgbClr val="25D142"/>
                </a:solidFill>
                <a:effectLst/>
                <a:uLnTx/>
                <a:uFillTx/>
                <a:latin typeface="Oracle Sans"/>
                <a:ea typeface="+mn-ea"/>
                <a:cs typeface="+mn-cs"/>
              </a:rPr>
              <a:t>= </a:t>
            </a:r>
            <a:r>
              <a:rPr kumimoji="0" lang="en-US" sz="1800" b="0" i="0" u="none" strike="noStrike" kern="1200" cap="none" spc="0" normalizeH="0" baseline="0" noProof="0" dirty="0" smtClean="0">
                <a:ln>
                  <a:noFill/>
                </a:ln>
                <a:solidFill>
                  <a:srgbClr val="25D142"/>
                </a:solidFill>
                <a:effectLst/>
                <a:uLnTx/>
                <a:uFillTx/>
                <a:latin typeface="Oracle Sans"/>
                <a:ea typeface="+mn-ea"/>
                <a:cs typeface="+mn-cs"/>
              </a:rPr>
              <a:t>“Production”</a:t>
            </a:r>
            <a:endParaRPr kumimoji="0" lang="en-US" sz="1800" b="0" i="0" u="none" strike="noStrike" kern="1200" cap="none" spc="0" normalizeH="0" baseline="0" noProof="0" dirty="0">
              <a:ln>
                <a:noFill/>
              </a:ln>
              <a:solidFill>
                <a:srgbClr val="25D142"/>
              </a:solidFill>
              <a:effectLst/>
              <a:uLnTx/>
              <a:uFillTx/>
              <a:latin typeface="Oracle Sans"/>
              <a:ea typeface="+mn-ea"/>
              <a:cs typeface="+mn-cs"/>
            </a:endParaRPr>
          </a:p>
        </p:txBody>
      </p:sp>
      <p:sp>
        <p:nvSpPr>
          <p:cNvPr id="7" name="Right Arrow 6"/>
          <p:cNvSpPr/>
          <p:nvPr/>
        </p:nvSpPr>
        <p:spPr>
          <a:xfrm>
            <a:off x="4953001" y="2987127"/>
            <a:ext cx="905615" cy="533400"/>
          </a:xfrm>
          <a:prstGeom prst="rightArrow">
            <a:avLst/>
          </a:prstGeom>
          <a:solidFill>
            <a:schemeClr val="bg1">
              <a:lumMod val="7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racle Sans"/>
              <a:ea typeface="+mn-ea"/>
              <a:cs typeface="+mn-cs"/>
            </a:endParaRPr>
          </a:p>
        </p:txBody>
      </p:sp>
      <p:sp>
        <p:nvSpPr>
          <p:cNvPr id="9" name="Right Brace 8">
            <a:extLst>
              <a:ext uri="{FF2B5EF4-FFF2-40B4-BE49-F238E27FC236}">
                <a16:creationId xmlns:a16="http://schemas.microsoft.com/office/drawing/2014/main" id="{3DEC6EC0-0C5F-4CC6-83A3-BDAF822A3A3E}"/>
              </a:ext>
            </a:extLst>
          </p:cNvPr>
          <p:cNvSpPr/>
          <p:nvPr/>
        </p:nvSpPr>
        <p:spPr>
          <a:xfrm rot="5400000">
            <a:off x="7053044" y="3467426"/>
            <a:ext cx="359875" cy="685800"/>
          </a:xfrm>
          <a:prstGeom prst="rightBrace">
            <a:avLst>
              <a:gd name="adj1" fmla="val 8333"/>
              <a:gd name="adj2" fmla="val 51258"/>
            </a:avLst>
          </a:prstGeom>
          <a:ln w="19050">
            <a:solidFill>
              <a:schemeClr val="bg1">
                <a:lumMod val="50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D1350F"/>
              </a:solidFill>
              <a:effectLst/>
              <a:uLnTx/>
              <a:uFillTx/>
              <a:latin typeface="Oracle Sans"/>
              <a:ea typeface="+mn-ea"/>
              <a:cs typeface="+mn-cs"/>
            </a:endParaRPr>
          </a:p>
        </p:txBody>
      </p:sp>
      <p:sp>
        <p:nvSpPr>
          <p:cNvPr id="10" name="TextBox 9">
            <a:extLst>
              <a:ext uri="{FF2B5EF4-FFF2-40B4-BE49-F238E27FC236}">
                <a16:creationId xmlns:a16="http://schemas.microsoft.com/office/drawing/2014/main" id="{661B92DD-F462-4FAB-8C34-813E81D226C0}"/>
              </a:ext>
            </a:extLst>
          </p:cNvPr>
          <p:cNvSpPr txBox="1"/>
          <p:nvPr/>
        </p:nvSpPr>
        <p:spPr>
          <a:xfrm>
            <a:off x="6651563" y="4105884"/>
            <a:ext cx="1307811" cy="380998"/>
          </a:xfrm>
          <a:prstGeom prst="rect">
            <a:avLst/>
          </a:prstGeom>
          <a:noFill/>
        </p:spPr>
        <p:txBody>
          <a:bodyPr wrap="none" lIns="0" tIns="0" rIns="0" bIns="0" rtlCol="0">
            <a:no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Oracle Sans" panose="020B0503020204020204" pitchFamily="34" charset="0"/>
                <a:ea typeface="+mn-ea"/>
                <a:cs typeface="+mn-cs"/>
              </a:rPr>
              <a:t>Namespace</a:t>
            </a:r>
          </a:p>
        </p:txBody>
      </p:sp>
      <p:sp>
        <p:nvSpPr>
          <p:cNvPr id="11" name="Right Brace 10">
            <a:extLst>
              <a:ext uri="{FF2B5EF4-FFF2-40B4-BE49-F238E27FC236}">
                <a16:creationId xmlns:a16="http://schemas.microsoft.com/office/drawing/2014/main" id="{97670F49-3A8D-49B8-B4EF-F533376B36B3}"/>
              </a:ext>
            </a:extLst>
          </p:cNvPr>
          <p:cNvSpPr/>
          <p:nvPr/>
        </p:nvSpPr>
        <p:spPr>
          <a:xfrm rot="5400000">
            <a:off x="8273773" y="3315988"/>
            <a:ext cx="360431" cy="989230"/>
          </a:xfrm>
          <a:prstGeom prst="rightBrace">
            <a:avLst/>
          </a:prstGeom>
          <a:ln w="19050">
            <a:solidFill>
              <a:schemeClr val="bg1">
                <a:lumMod val="50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D1350F"/>
              </a:solidFill>
              <a:effectLst/>
              <a:uLnTx/>
              <a:uFillTx/>
              <a:latin typeface="Oracle Sans"/>
              <a:ea typeface="+mn-ea"/>
              <a:cs typeface="+mn-cs"/>
            </a:endParaRPr>
          </a:p>
        </p:txBody>
      </p:sp>
      <p:sp>
        <p:nvSpPr>
          <p:cNvPr id="12" name="TextBox 11">
            <a:extLst>
              <a:ext uri="{FF2B5EF4-FFF2-40B4-BE49-F238E27FC236}">
                <a16:creationId xmlns:a16="http://schemas.microsoft.com/office/drawing/2014/main" id="{1B170640-DDAB-4872-BCBD-8DB589DD6D79}"/>
              </a:ext>
            </a:extLst>
          </p:cNvPr>
          <p:cNvSpPr txBox="1"/>
          <p:nvPr/>
        </p:nvSpPr>
        <p:spPr>
          <a:xfrm>
            <a:off x="8218662" y="4125687"/>
            <a:ext cx="457200" cy="380998"/>
          </a:xfrm>
          <a:prstGeom prst="rect">
            <a:avLst/>
          </a:prstGeom>
          <a:noFill/>
        </p:spPr>
        <p:txBody>
          <a:bodyPr wrap="none" lIns="0" tIns="0" rIns="0" bIns="0" rtlCol="0">
            <a:no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Oracle Sans" panose="020B0503020204020204" pitchFamily="34" charset="0"/>
                <a:ea typeface="+mn-ea"/>
                <a:cs typeface="+mn-cs"/>
              </a:rPr>
              <a:t>Key</a:t>
            </a:r>
          </a:p>
        </p:txBody>
      </p:sp>
      <p:sp>
        <p:nvSpPr>
          <p:cNvPr id="13" name="TextBox 12">
            <a:extLst>
              <a:ext uri="{FF2B5EF4-FFF2-40B4-BE49-F238E27FC236}">
                <a16:creationId xmlns:a16="http://schemas.microsoft.com/office/drawing/2014/main" id="{89DC1061-FF70-47E1-B15F-859D7D99CD27}"/>
              </a:ext>
            </a:extLst>
          </p:cNvPr>
          <p:cNvSpPr txBox="1"/>
          <p:nvPr/>
        </p:nvSpPr>
        <p:spPr>
          <a:xfrm>
            <a:off x="9718823" y="4125687"/>
            <a:ext cx="638918" cy="380998"/>
          </a:xfrm>
          <a:prstGeom prst="rect">
            <a:avLst/>
          </a:prstGeom>
          <a:noFill/>
        </p:spPr>
        <p:txBody>
          <a:bodyPr wrap="none" lIns="0" tIns="0" rIns="0" bIns="0" rtlCol="0">
            <a:no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Oracle Sans" panose="020B0503020204020204" pitchFamily="34" charset="0"/>
                <a:ea typeface="+mn-ea"/>
                <a:cs typeface="+mn-cs"/>
              </a:rPr>
              <a:t>Value</a:t>
            </a:r>
          </a:p>
        </p:txBody>
      </p:sp>
      <p:sp>
        <p:nvSpPr>
          <p:cNvPr id="14" name="Right Brace 13">
            <a:extLst>
              <a:ext uri="{FF2B5EF4-FFF2-40B4-BE49-F238E27FC236}">
                <a16:creationId xmlns:a16="http://schemas.microsoft.com/office/drawing/2014/main" id="{D2D4A22C-6300-4AEC-BAB9-3BD416863A0F}"/>
              </a:ext>
            </a:extLst>
          </p:cNvPr>
          <p:cNvSpPr/>
          <p:nvPr/>
        </p:nvSpPr>
        <p:spPr>
          <a:xfrm rot="5400000">
            <a:off x="9847785" y="3326273"/>
            <a:ext cx="380997" cy="989230"/>
          </a:xfrm>
          <a:prstGeom prst="rightBrace">
            <a:avLst/>
          </a:prstGeom>
          <a:ln w="19050">
            <a:solidFill>
              <a:schemeClr val="bg1">
                <a:lumMod val="50000"/>
              </a:schemeClr>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D1350F"/>
              </a:solidFill>
              <a:effectLst/>
              <a:uLnTx/>
              <a:uFillTx/>
              <a:latin typeface="Oracle Sans"/>
              <a:ea typeface="+mn-ea"/>
              <a:cs typeface="+mn-cs"/>
            </a:endParaRPr>
          </a:p>
        </p:txBody>
      </p:sp>
      <p:sp>
        <p:nvSpPr>
          <p:cNvPr id="15" name="Rectangle 14"/>
          <p:cNvSpPr/>
          <p:nvPr/>
        </p:nvSpPr>
        <p:spPr>
          <a:xfrm>
            <a:off x="623726" y="4807940"/>
            <a:ext cx="10944549" cy="1243417"/>
          </a:xfrm>
          <a:prstGeom prst="rect">
            <a:avLst/>
          </a:prstGeom>
        </p:spPr>
        <p:txBody>
          <a:bodyPr wrap="square">
            <a:spAutoFit/>
          </a:bodyPr>
          <a:lstStyle/>
          <a:p>
            <a:pPr marL="282575" marR="0" lvl="2" indent="-282575" algn="l" defTabSz="304747" rtl="0" eaLnBrk="0" fontAlgn="base" latinLnBrk="0" hangingPunct="0">
              <a:lnSpc>
                <a:spcPct val="90000"/>
              </a:lnSpc>
              <a:spcBef>
                <a:spcPts val="600"/>
              </a:spcBef>
              <a:spcAft>
                <a:spcPts val="600"/>
              </a:spcAft>
              <a:buClr>
                <a:srgbClr val="000000"/>
              </a:buClr>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Tag </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key definition or a tag </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namespace cannot be deleted, but retired. Retired </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tag namespaces and key definitions can no longer be applied to </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resources</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 </a:t>
            </a:r>
            <a:endPar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endParaRPr>
          </a:p>
          <a:p>
            <a:pPr marL="282575" marR="0" lvl="2" indent="-282575" algn="l" defTabSz="304747" rtl="0" eaLnBrk="0" fontAlgn="base" latinLnBrk="0" hangingPunct="0">
              <a:lnSpc>
                <a:spcPct val="90000"/>
              </a:lnSpc>
              <a:spcBef>
                <a:spcPts val="600"/>
              </a:spcBef>
              <a:spcAft>
                <a:spcPts val="600"/>
              </a:spcAft>
              <a:buClr>
                <a:srgbClr val="00000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You can reactivate a tag namespace or tag key definition that has been retired to reinstate its usage in your tenancy</a:t>
            </a:r>
            <a:endParaRPr kumimoji="0" lang="en-US" sz="1800" b="0" i="0" u="none" strike="noStrike" kern="0" cap="none" spc="0" normalizeH="0" baseline="0" noProof="0" dirty="0">
              <a:ln>
                <a:noFill/>
              </a:ln>
              <a:solidFill>
                <a:srgbClr val="E5DBBE"/>
              </a:solidFill>
              <a:effectLst/>
              <a:uLnTx/>
              <a:uFillTx/>
              <a:latin typeface="Oracle Sans"/>
              <a:ea typeface="+mn-ea"/>
              <a:cs typeface="+mn-cs"/>
            </a:endParaRPr>
          </a:p>
        </p:txBody>
      </p:sp>
    </p:spTree>
    <p:extLst>
      <p:ext uri="{BB962C8B-B14F-4D97-AF65-F5344CB8AC3E}">
        <p14:creationId xmlns:p14="http://schemas.microsoft.com/office/powerpoint/2010/main" val="262809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animBg="1"/>
      <p:bldP spid="9" grpId="0" animBg="1"/>
      <p:bldP spid="10" grpId="0"/>
      <p:bldP spid="11" grpId="0" animBg="1"/>
      <p:bldP spid="12" grpId="0"/>
      <p:bldP spid="13" grpId="0"/>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135" y="612777"/>
            <a:ext cx="9822168" cy="545832"/>
          </a:xfrm>
        </p:spPr>
        <p:txBody>
          <a:bodyPr/>
          <a:lstStyle/>
          <a:p>
            <a:r>
              <a:rPr lang="en-US" sz="3200" dirty="0" smtClean="0"/>
              <a:t>Working with defined tags</a:t>
            </a:r>
            <a:endParaRPr lang="en-US" sz="3200" dirty="0"/>
          </a:p>
        </p:txBody>
      </p:sp>
      <p:sp>
        <p:nvSpPr>
          <p:cNvPr id="3" name="Rectangle 2"/>
          <p:cNvSpPr/>
          <p:nvPr/>
        </p:nvSpPr>
        <p:spPr>
          <a:xfrm>
            <a:off x="459135" y="1798689"/>
            <a:ext cx="11263473" cy="3785652"/>
          </a:xfrm>
          <a:prstGeom prst="rect">
            <a:avLst/>
          </a:prstGeom>
        </p:spPr>
        <p:txBody>
          <a:bodyPr wrap="square">
            <a:spAutoFit/>
          </a:bodyPr>
          <a:lstStyle/>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Consist of a tag namespace, a key, and a </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value</a:t>
            </a:r>
            <a:endPar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endParaRPr>
          </a:p>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Tag </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namespace and tag key definition must be set up in your tenancy before users can apply </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them</a:t>
            </a:r>
            <a:endPar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endParaRPr>
          </a:p>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A tag </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key </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can have either </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a tag value type of string </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or </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a list of values (from which the user must choose</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a:t>
            </a:r>
          </a:p>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You can use a variable to set the value of a tag. When you add the tag to a resource, the variable resolves to the data it represent. E.g.</a:t>
            </a:r>
          </a:p>
          <a:p>
            <a:pPr marL="742950" marR="0" lvl="1"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Operations.CostCenter = ${iam.principal.name} at ${oci.datetime}</a:t>
            </a:r>
          </a:p>
          <a:p>
            <a:pPr marL="742950" marR="0" lvl="1"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Operations is the namespace, CostCenter is the tag key, and the tag value contains two tag variables ${iam.principal.name} and ${oci.datetime</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a:t>
            </a:r>
          </a:p>
          <a:p>
            <a:pPr marL="742950" marR="0" lvl="1"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When </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you add this tag to a resource, the variable resolves to your user name (the name of the principal that applied the tag) and a time date stamp for when you added the </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tag</a:t>
            </a:r>
            <a:endPar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419392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238" y="303433"/>
            <a:ext cx="9536400" cy="1080000"/>
          </a:xfrm>
        </p:spPr>
        <p:txBody>
          <a:bodyPr/>
          <a:lstStyle/>
          <a:p>
            <a:r>
              <a:rPr lang="en-US" dirty="0" smtClean="0">
                <a:latin typeface="Segoe UI" panose="020B0502040204020203" pitchFamily="34" charset="0"/>
                <a:cs typeface="Segoe UI" panose="020B0502040204020203" pitchFamily="34" charset="0"/>
              </a:rPr>
              <a:t>Tag-based Access Control</a:t>
            </a:r>
            <a:endParaRPr lang="en-US" dirty="0">
              <a:latin typeface="Segoe UI" panose="020B0502040204020203" pitchFamily="34" charset="0"/>
              <a:cs typeface="Segoe UI" panose="020B0502040204020203" pitchFamily="34" charset="0"/>
            </a:endParaRPr>
          </a:p>
        </p:txBody>
      </p:sp>
      <p:sp>
        <p:nvSpPr>
          <p:cNvPr id="3" name="Footer Placeholder 2"/>
          <p:cNvSpPr>
            <a:spLocks noGrp="1"/>
          </p:cNvSpPr>
          <p:nvPr>
            <p:ph type="ftr" sz="quarter" idx="4294967295"/>
          </p:nvPr>
        </p:nvSpPr>
        <p:spPr>
          <a:xfrm>
            <a:off x="0" y="6424613"/>
            <a:ext cx="574675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8B8078"/>
                </a:solidFill>
                <a:effectLst/>
                <a:uLnTx/>
                <a:uFillTx/>
                <a:latin typeface="Oracle Sans"/>
                <a:ea typeface="+mn-ea"/>
                <a:cs typeface="Oracle Sans" panose="020B0503020204020204" pitchFamily="34" charset="0"/>
              </a:rPr>
              <a:t>Confidential – © 2021 Oracle Internal/Restricted/Highly Restricted</a:t>
            </a:r>
            <a:endParaRPr kumimoji="0" lang="en-US" sz="1000" b="0" i="0" u="none" strike="noStrike" kern="1200" cap="none" spc="0" normalizeH="0" baseline="0" noProof="0" dirty="0">
              <a:ln>
                <a:noFill/>
              </a:ln>
              <a:solidFill>
                <a:srgbClr val="8B8078"/>
              </a:solidFill>
              <a:effectLst/>
              <a:uLnTx/>
              <a:uFillTx/>
              <a:latin typeface="Oracle Sans"/>
              <a:ea typeface="+mn-ea"/>
              <a:cs typeface="Oracle Sans" panose="020B0503020204020204" pitchFamily="34" charset="0"/>
            </a:endParaRPr>
          </a:p>
        </p:txBody>
      </p:sp>
      <p:sp>
        <p:nvSpPr>
          <p:cNvPr id="4" name="Slide Number Placeholder 3"/>
          <p:cNvSpPr>
            <a:spLocks noGrp="1"/>
          </p:cNvSpPr>
          <p:nvPr>
            <p:ph type="sldNum" sz="quarter" idx="4294967295"/>
          </p:nvPr>
        </p:nvSpPr>
        <p:spPr>
          <a:xfrm>
            <a:off x="0" y="6423025"/>
            <a:ext cx="365125" cy="36671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101A51E-3D55-4352-B448-79A3FCE6B961}" type="slidenum">
              <a:rPr kumimoji="0" lang="en-US" sz="1000" b="0" i="0" u="none" strike="noStrike" kern="1200" cap="none" spc="0" normalizeH="0" baseline="0" noProof="0" smtClean="0">
                <a:ln>
                  <a:noFill/>
                </a:ln>
                <a:solidFill>
                  <a:srgbClr val="8B8078"/>
                </a:solidFill>
                <a:effectLst/>
                <a:uLnTx/>
                <a:uFillTx/>
                <a:latin typeface="Oracle Sans"/>
                <a:ea typeface="+mn-ea"/>
                <a:cs typeface="Oracle Sans" panose="020B0503020204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a:ln>
                <a:noFill/>
              </a:ln>
              <a:solidFill>
                <a:srgbClr val="8B8078"/>
              </a:solidFill>
              <a:effectLst/>
              <a:uLnTx/>
              <a:uFillTx/>
              <a:latin typeface="Oracle Sans"/>
              <a:ea typeface="+mn-ea"/>
              <a:cs typeface="Oracle Sans" panose="020B0503020204020204" pitchFamily="34" charset="0"/>
            </a:endParaRPr>
          </a:p>
        </p:txBody>
      </p:sp>
      <p:sp>
        <p:nvSpPr>
          <p:cNvPr id="20" name="Rectangle 19"/>
          <p:cNvSpPr/>
          <p:nvPr/>
        </p:nvSpPr>
        <p:spPr>
          <a:xfrm>
            <a:off x="571238" y="1790872"/>
            <a:ext cx="8781333" cy="3816429"/>
          </a:xfrm>
          <a:prstGeom prst="rect">
            <a:avLst/>
          </a:prstGeom>
        </p:spPr>
        <p:txBody>
          <a:bodyPr wrap="square">
            <a:spAutoFit/>
          </a:bodyPr>
          <a:lstStyle/>
          <a:p>
            <a:pPr marL="685800" marR="0" lvl="0" indent="-342900" algn="l" defTabSz="914400" rtl="0" eaLnBrk="0" fontAlgn="base" latinLnBrk="0" hangingPunct="0">
              <a:lnSpc>
                <a:spcPct val="90000"/>
              </a:lnSpc>
              <a:spcBef>
                <a:spcPts val="600"/>
              </a:spcBef>
              <a:spcAft>
                <a:spcPts val="600"/>
              </a:spcAft>
              <a:buClr>
                <a:srgbClr val="000000"/>
              </a:buClr>
              <a:buSzTx/>
              <a:buFont typeface="Arial" panose="020B0604020202020204" pitchFamily="34" charset="0"/>
              <a:buChar char="•"/>
              <a:tabLst/>
              <a:defRPr/>
            </a:pPr>
            <a:r>
              <a:rPr kumimoji="0" lang="en-US" altLang="en-US" sz="1800" b="0" i="0" u="none" strike="noStrike" kern="0" cap="none" spc="0" normalizeH="0" baseline="0" noProof="0" dirty="0" smtClean="0">
                <a:ln>
                  <a:noFill/>
                </a:ln>
                <a:solidFill>
                  <a:srgbClr val="FF9933"/>
                </a:solidFill>
                <a:effectLst/>
                <a:uLnTx/>
                <a:uFillTx/>
                <a:latin typeface="Oracle Sans" panose="020B0503020204020204" pitchFamily="34" charset="0"/>
                <a:ea typeface="+mn-ea"/>
                <a:cs typeface="+mn-cs"/>
              </a:rPr>
              <a:t>TBAC Tag-based Access Control</a:t>
            </a:r>
            <a:r>
              <a:rPr kumimoji="0" lang="en-US" altLang="en-US" sz="1800" b="0" i="0" u="none" strike="noStrike" kern="0" cap="none" spc="0" normalizeH="0" noProof="0" dirty="0" smtClean="0">
                <a:ln>
                  <a:noFill/>
                </a:ln>
                <a:solidFill>
                  <a:srgbClr val="FF9933"/>
                </a:solidFill>
                <a:effectLst/>
                <a:uLnTx/>
                <a:uFillTx/>
                <a:latin typeface="Oracle Sans" panose="020B0503020204020204" pitchFamily="34" charset="0"/>
                <a:ea typeface="+mn-ea"/>
                <a:cs typeface="+mn-cs"/>
              </a:rPr>
              <a:t> allows to define policies with tags that span compartments, groups and resources</a:t>
            </a:r>
          </a:p>
          <a:p>
            <a:pPr marL="342900" marR="0" lvl="0" algn="l" defTabSz="914400" rtl="0" eaLnBrk="0" fontAlgn="base" latinLnBrk="0" hangingPunct="0">
              <a:lnSpc>
                <a:spcPct val="90000"/>
              </a:lnSpc>
              <a:spcBef>
                <a:spcPts val="600"/>
              </a:spcBef>
              <a:spcAft>
                <a:spcPts val="600"/>
              </a:spcAft>
              <a:buClr>
                <a:srgbClr val="000000"/>
              </a:buClr>
              <a:buSzTx/>
              <a:tabLst/>
              <a:defRPr/>
            </a:pPr>
            <a:endParaRPr kumimoji="0" lang="en-US" altLang="en-US" sz="1800" b="0" i="0" u="none" strike="noStrike" kern="0" cap="none" spc="0" normalizeH="0" baseline="0" noProof="0" dirty="0">
              <a:ln>
                <a:noFill/>
              </a:ln>
              <a:solidFill>
                <a:srgbClr val="FF9933"/>
              </a:solidFill>
              <a:effectLst/>
              <a:uLnTx/>
              <a:uFillTx/>
              <a:latin typeface="Oracle Sans" panose="020B0503020204020204" pitchFamily="34" charset="0"/>
              <a:ea typeface="+mn-ea"/>
              <a:cs typeface="+mn-cs"/>
            </a:endParaRPr>
          </a:p>
          <a:p>
            <a:pPr marL="685800" marR="0" lvl="0" indent="-342900" algn="l" defTabSz="914400" rtl="0" eaLnBrk="0" fontAlgn="base" latinLnBrk="0" hangingPunct="0">
              <a:lnSpc>
                <a:spcPct val="90000"/>
              </a:lnSpc>
              <a:spcBef>
                <a:spcPts val="600"/>
              </a:spcBef>
              <a:spcAft>
                <a:spcPts val="600"/>
              </a:spcAft>
              <a:buClr>
                <a:srgbClr val="000000"/>
              </a:buClr>
              <a:buSzTx/>
              <a:buFont typeface="Arial" panose="020B0604020202020204" pitchFamily="34" charset="0"/>
              <a:buChar char="•"/>
              <a:tabLst/>
              <a:defRPr/>
            </a:pPr>
            <a:r>
              <a:rPr kumimoji="0" lang="en-US" altLang="en-US" sz="1800" b="0" i="0" u="none" strike="noStrike" kern="0" cap="none" spc="0" normalizeH="0" baseline="0" noProof="0" dirty="0" err="1" smtClean="0">
                <a:ln>
                  <a:noFill/>
                </a:ln>
                <a:solidFill>
                  <a:srgbClr val="FF9933"/>
                </a:solidFill>
                <a:effectLst/>
                <a:uLnTx/>
                <a:uFillTx/>
                <a:latin typeface="Oracle Sans" panose="020B0503020204020204" pitchFamily="34" charset="0"/>
                <a:ea typeface="+mn-ea"/>
                <a:cs typeface="+mn-cs"/>
              </a:rPr>
              <a:t>Scop</a:t>
            </a:r>
            <a:r>
              <a:rPr lang="en-US" altLang="en-US" kern="0" dirty="0" smtClean="0">
                <a:solidFill>
                  <a:srgbClr val="FF9933"/>
                </a:solidFill>
              </a:rPr>
              <a:t>e access based on the tags applied to a resource</a:t>
            </a:r>
          </a:p>
          <a:p>
            <a:pPr marL="342900" marR="0" lvl="0" algn="l" defTabSz="914400" rtl="0" eaLnBrk="0" fontAlgn="base" latinLnBrk="0" hangingPunct="0">
              <a:lnSpc>
                <a:spcPct val="90000"/>
              </a:lnSpc>
              <a:spcBef>
                <a:spcPts val="600"/>
              </a:spcBef>
              <a:spcAft>
                <a:spcPts val="600"/>
              </a:spcAft>
              <a:buClr>
                <a:srgbClr val="000000"/>
              </a:buClr>
              <a:buSzTx/>
              <a:tabLst/>
              <a:defRPr/>
            </a:pPr>
            <a:endParaRPr kumimoji="0" lang="en-US" altLang="en-US" sz="1800" b="0" i="0" u="none" strike="noStrike" kern="0" cap="none" spc="0" normalizeH="0" baseline="0" noProof="0" dirty="0" smtClean="0">
              <a:ln>
                <a:noFill/>
              </a:ln>
              <a:solidFill>
                <a:srgbClr val="FF9933"/>
              </a:solidFill>
              <a:effectLst/>
              <a:uLnTx/>
              <a:uFillTx/>
              <a:latin typeface="Oracle Sans" panose="020B0503020204020204" pitchFamily="34" charset="0"/>
              <a:ea typeface="+mn-ea"/>
              <a:cs typeface="+mn-cs"/>
            </a:endParaRPr>
          </a:p>
          <a:p>
            <a:pPr marL="685800" marR="0" lvl="0" indent="-342900" algn="l" defTabSz="914400" rtl="0" eaLnBrk="0" fontAlgn="base" latinLnBrk="0" hangingPunct="0">
              <a:lnSpc>
                <a:spcPct val="90000"/>
              </a:lnSpc>
              <a:spcBef>
                <a:spcPts val="600"/>
              </a:spcBef>
              <a:spcAft>
                <a:spcPts val="600"/>
              </a:spcAft>
              <a:buClr>
                <a:srgbClr val="000000"/>
              </a:buClr>
              <a:buSzTx/>
              <a:buFont typeface="Arial" panose="020B0604020202020204" pitchFamily="34" charset="0"/>
              <a:buChar char="•"/>
              <a:tabLst/>
              <a:defRPr/>
            </a:pPr>
            <a:r>
              <a:rPr kumimoji="0" lang="en-US" altLang="en-US" sz="1800" b="0" i="0" u="none" strike="noStrike" kern="0" cap="none" spc="0" normalizeH="0" baseline="0" noProof="0" dirty="0" smtClean="0">
                <a:ln>
                  <a:noFill/>
                </a:ln>
                <a:solidFill>
                  <a:srgbClr val="FF9933"/>
                </a:solidFill>
                <a:effectLst/>
                <a:uLnTx/>
                <a:uFillTx/>
                <a:latin typeface="Oracle Sans" panose="020B0503020204020204" pitchFamily="34" charset="0"/>
                <a:ea typeface="+mn-ea"/>
                <a:cs typeface="+mn-cs"/>
              </a:rPr>
              <a:t>TBAC = conditions +</a:t>
            </a:r>
            <a:r>
              <a:rPr kumimoji="0" lang="en-US" altLang="en-US" sz="1800" b="0" i="0" u="none" strike="noStrike" kern="0" cap="none" spc="0" normalizeH="0" noProof="0" dirty="0" smtClean="0">
                <a:ln>
                  <a:noFill/>
                </a:ln>
                <a:solidFill>
                  <a:srgbClr val="FF9933"/>
                </a:solidFill>
                <a:effectLst/>
                <a:uLnTx/>
                <a:uFillTx/>
                <a:latin typeface="Oracle Sans" panose="020B0503020204020204" pitchFamily="34" charset="0"/>
                <a:ea typeface="+mn-ea"/>
                <a:cs typeface="+mn-cs"/>
              </a:rPr>
              <a:t> set of tag variables</a:t>
            </a:r>
          </a:p>
          <a:p>
            <a:pPr marL="342900" marR="0" lvl="0" algn="l" defTabSz="914400" rtl="0" eaLnBrk="0" fontAlgn="base" latinLnBrk="0" hangingPunct="0">
              <a:lnSpc>
                <a:spcPct val="90000"/>
              </a:lnSpc>
              <a:spcBef>
                <a:spcPts val="600"/>
              </a:spcBef>
              <a:spcAft>
                <a:spcPts val="600"/>
              </a:spcAft>
              <a:buClr>
                <a:srgbClr val="000000"/>
              </a:buClr>
              <a:buSzTx/>
              <a:tabLst/>
              <a:defRPr/>
            </a:pPr>
            <a:endParaRPr kumimoji="0" lang="en-US" altLang="en-US" sz="1800" b="0" i="0" u="none" strike="noStrike" kern="0" cap="none" spc="0" normalizeH="0" noProof="0" dirty="0" smtClean="0">
              <a:ln>
                <a:noFill/>
              </a:ln>
              <a:solidFill>
                <a:srgbClr val="FF9933"/>
              </a:solidFill>
              <a:effectLst/>
              <a:uLnTx/>
              <a:uFillTx/>
              <a:latin typeface="Oracle Sans" panose="020B0503020204020204" pitchFamily="34" charset="0"/>
              <a:ea typeface="+mn-ea"/>
              <a:cs typeface="+mn-cs"/>
            </a:endParaRPr>
          </a:p>
          <a:p>
            <a:pPr marL="685800" marR="0" lvl="0" indent="-342900" algn="l" defTabSz="914400" rtl="0" eaLnBrk="0" fontAlgn="base" latinLnBrk="0" hangingPunct="0">
              <a:lnSpc>
                <a:spcPct val="90000"/>
              </a:lnSpc>
              <a:spcBef>
                <a:spcPts val="600"/>
              </a:spcBef>
              <a:spcAft>
                <a:spcPts val="600"/>
              </a:spcAft>
              <a:buClr>
                <a:srgbClr val="000000"/>
              </a:buClr>
              <a:buSzTx/>
              <a:buFont typeface="Arial" panose="020B0604020202020204" pitchFamily="34" charset="0"/>
              <a:buChar char="•"/>
              <a:tabLst/>
              <a:defRPr/>
            </a:pPr>
            <a:r>
              <a:rPr lang="en-US" kern="0" baseline="0" dirty="0" smtClean="0">
                <a:solidFill>
                  <a:srgbClr val="FF9933"/>
                </a:solidFill>
              </a:rPr>
              <a:t>Access</a:t>
            </a:r>
            <a:r>
              <a:rPr lang="en-US" kern="0" dirty="0" smtClean="0">
                <a:solidFill>
                  <a:srgbClr val="FF9933"/>
                </a:solidFill>
              </a:rPr>
              <a:t> can be controlled based on a tag</a:t>
            </a:r>
          </a:p>
          <a:p>
            <a:pPr marL="1085850" lvl="1" indent="-285750">
              <a:lnSpc>
                <a:spcPct val="90000"/>
              </a:lnSpc>
              <a:spcBef>
                <a:spcPts val="600"/>
              </a:spcBef>
              <a:spcAft>
                <a:spcPts val="600"/>
              </a:spcAft>
              <a:buClr>
                <a:srgbClr val="000000"/>
              </a:buClr>
              <a:buFont typeface="Wingdings" panose="05000000000000000000" pitchFamily="2" charset="2"/>
              <a:buChar char="Ø"/>
              <a:defRPr/>
            </a:pPr>
            <a:r>
              <a:rPr lang="en-US" kern="0" dirty="0" smtClean="0">
                <a:solidFill>
                  <a:srgbClr val="FF9933"/>
                </a:solidFill>
              </a:rPr>
              <a:t>On the requesting resource (group, dynamic group or compartment)</a:t>
            </a:r>
          </a:p>
          <a:p>
            <a:pPr marL="1085850" lvl="1" indent="-285750">
              <a:lnSpc>
                <a:spcPct val="90000"/>
              </a:lnSpc>
              <a:spcBef>
                <a:spcPts val="600"/>
              </a:spcBef>
              <a:spcAft>
                <a:spcPts val="600"/>
              </a:spcAft>
              <a:buClr>
                <a:srgbClr val="000000"/>
              </a:buClr>
              <a:buFont typeface="Wingdings" panose="05000000000000000000" pitchFamily="2" charset="2"/>
              <a:buChar char="Ø"/>
              <a:defRPr/>
            </a:pPr>
            <a:r>
              <a:rPr lang="en-US" kern="0" dirty="0" smtClean="0">
                <a:solidFill>
                  <a:srgbClr val="FF9933"/>
                </a:solidFill>
              </a:rPr>
              <a:t>On the target of the request (resource or compartment</a:t>
            </a:r>
            <a:endParaRPr kumimoji="0" lang="en-US" b="0" i="0" u="none" strike="noStrike" kern="0" cap="none" spc="0" normalizeH="0" baseline="0" noProof="0" dirty="0">
              <a:ln>
                <a:noFill/>
              </a:ln>
              <a:solidFill>
                <a:srgbClr val="FF9933"/>
              </a:solidFill>
              <a:effectLst/>
              <a:uLnTx/>
              <a:uFillTx/>
              <a:latin typeface="Oracle Sans" panose="020B0503020204020204" pitchFamily="34" charset="0"/>
            </a:endParaRP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9625" y="410445"/>
            <a:ext cx="1396027" cy="972988"/>
          </a:xfrm>
          <a:prstGeom prst="rect">
            <a:avLst/>
          </a:prstGeom>
        </p:spPr>
      </p:pic>
    </p:spTree>
    <p:extLst>
      <p:ext uri="{BB962C8B-B14F-4D97-AF65-F5344CB8AC3E}">
        <p14:creationId xmlns:p14="http://schemas.microsoft.com/office/powerpoint/2010/main" val="131036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758" y="318008"/>
            <a:ext cx="9536400" cy="1080000"/>
          </a:xfrm>
        </p:spPr>
        <p:txBody>
          <a:bodyPr/>
          <a:lstStyle/>
          <a:p>
            <a:r>
              <a:rPr lang="en-US" dirty="0" smtClean="0">
                <a:latin typeface="Segoe UI" panose="020B0502040204020203" pitchFamily="34" charset="0"/>
                <a:cs typeface="Segoe UI" panose="020B0502040204020203" pitchFamily="34" charset="0"/>
              </a:rPr>
              <a:t>Tag-based Access Control</a:t>
            </a:r>
            <a:endParaRPr lang="en-US" dirty="0">
              <a:latin typeface="Segoe UI" panose="020B0502040204020203" pitchFamily="34" charset="0"/>
              <a:cs typeface="Segoe UI" panose="020B0502040204020203" pitchFamily="34" charset="0"/>
            </a:endParaRPr>
          </a:p>
        </p:txBody>
      </p:sp>
      <p:sp>
        <p:nvSpPr>
          <p:cNvPr id="3" name="Footer Placeholder 2"/>
          <p:cNvSpPr>
            <a:spLocks noGrp="1"/>
          </p:cNvSpPr>
          <p:nvPr>
            <p:ph type="ftr" sz="quarter" idx="4294967295"/>
          </p:nvPr>
        </p:nvSpPr>
        <p:spPr>
          <a:xfrm>
            <a:off x="0" y="6424613"/>
            <a:ext cx="574675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8B8078"/>
                </a:solidFill>
                <a:effectLst/>
                <a:uLnTx/>
                <a:uFillTx/>
                <a:latin typeface="Oracle Sans"/>
                <a:ea typeface="+mn-ea"/>
                <a:cs typeface="Oracle Sans" panose="020B0503020204020204" pitchFamily="34" charset="0"/>
              </a:rPr>
              <a:t>Confidential – © 2021 Oracle Internal/Restricted/Highly Restricted</a:t>
            </a:r>
            <a:endParaRPr kumimoji="0" lang="en-US" sz="1000" b="0" i="0" u="none" strike="noStrike" kern="1200" cap="none" spc="0" normalizeH="0" baseline="0" noProof="0" dirty="0">
              <a:ln>
                <a:noFill/>
              </a:ln>
              <a:solidFill>
                <a:srgbClr val="8B8078"/>
              </a:solidFill>
              <a:effectLst/>
              <a:uLnTx/>
              <a:uFillTx/>
              <a:latin typeface="Oracle Sans"/>
              <a:ea typeface="+mn-ea"/>
              <a:cs typeface="Oracle Sans" panose="020B0503020204020204" pitchFamily="34" charset="0"/>
            </a:endParaRPr>
          </a:p>
        </p:txBody>
      </p:sp>
      <p:sp>
        <p:nvSpPr>
          <p:cNvPr id="4" name="Slide Number Placeholder 3"/>
          <p:cNvSpPr>
            <a:spLocks noGrp="1"/>
          </p:cNvSpPr>
          <p:nvPr>
            <p:ph type="sldNum" sz="quarter" idx="4294967295"/>
          </p:nvPr>
        </p:nvSpPr>
        <p:spPr>
          <a:xfrm>
            <a:off x="0" y="6423025"/>
            <a:ext cx="365125" cy="36671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101A51E-3D55-4352-B448-79A3FCE6B961}" type="slidenum">
              <a:rPr kumimoji="0" lang="en-US" sz="1000" b="0" i="0" u="none" strike="noStrike" kern="1200" cap="none" spc="0" normalizeH="0" baseline="0" noProof="0" smtClean="0">
                <a:ln>
                  <a:noFill/>
                </a:ln>
                <a:solidFill>
                  <a:srgbClr val="8B8078"/>
                </a:solidFill>
                <a:effectLst/>
                <a:uLnTx/>
                <a:uFillTx/>
                <a:latin typeface="Oracle Sans"/>
                <a:ea typeface="+mn-ea"/>
                <a:cs typeface="Oracle Sans" panose="020B0503020204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1000" b="0" i="0" u="none" strike="noStrike" kern="1200" cap="none" spc="0" normalizeH="0" baseline="0" noProof="0" dirty="0">
              <a:ln>
                <a:noFill/>
              </a:ln>
              <a:solidFill>
                <a:srgbClr val="8B8078"/>
              </a:solidFill>
              <a:effectLst/>
              <a:uLnTx/>
              <a:uFillTx/>
              <a:latin typeface="Oracle Sans"/>
              <a:ea typeface="+mn-ea"/>
              <a:cs typeface="Oracle Sans" panose="020B0503020204020204" pitchFamily="34" charset="0"/>
            </a:endParaRP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330" y="383458"/>
            <a:ext cx="1455657" cy="101455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138655219"/>
              </p:ext>
            </p:extLst>
          </p:nvPr>
        </p:nvGraphicFramePr>
        <p:xfrm>
          <a:off x="182562" y="1863019"/>
          <a:ext cx="11808543" cy="3338529"/>
        </p:xfrm>
        <a:graphic>
          <a:graphicData uri="http://schemas.openxmlformats.org/drawingml/2006/table">
            <a:tbl>
              <a:tblPr firstRow="1" bandRow="1">
                <a:tableStyleId>{68D230F3-CF80-4859-8CE7-A43EE81993B5}</a:tableStyleId>
              </a:tblPr>
              <a:tblGrid>
                <a:gridCol w="1494752">
                  <a:extLst>
                    <a:ext uri="{9D8B030D-6E8A-4147-A177-3AD203B41FA5}">
                      <a16:colId xmlns:a16="http://schemas.microsoft.com/office/drawing/2014/main" val="953398072"/>
                    </a:ext>
                  </a:extLst>
                </a:gridCol>
                <a:gridCol w="3856461">
                  <a:extLst>
                    <a:ext uri="{9D8B030D-6E8A-4147-A177-3AD203B41FA5}">
                      <a16:colId xmlns:a16="http://schemas.microsoft.com/office/drawing/2014/main" val="4289428646"/>
                    </a:ext>
                  </a:extLst>
                </a:gridCol>
                <a:gridCol w="6457330">
                  <a:extLst>
                    <a:ext uri="{9D8B030D-6E8A-4147-A177-3AD203B41FA5}">
                      <a16:colId xmlns:a16="http://schemas.microsoft.com/office/drawing/2014/main" val="4028296608"/>
                    </a:ext>
                  </a:extLst>
                </a:gridCol>
              </a:tblGrid>
              <a:tr h="696178">
                <a:tc>
                  <a:txBody>
                    <a:bodyPr/>
                    <a:lstStyle/>
                    <a:p>
                      <a:r>
                        <a:rPr lang="pt-BR" b="0" dirty="0" smtClean="0">
                          <a:solidFill>
                            <a:srgbClr val="25D142"/>
                          </a:solidFill>
                        </a:rPr>
                        <a:t>Tag</a:t>
                      </a:r>
                      <a:r>
                        <a:rPr lang="pt-BR" b="0" baseline="0" dirty="0" smtClean="0">
                          <a:solidFill>
                            <a:srgbClr val="25D142"/>
                          </a:solidFill>
                        </a:rPr>
                        <a:t> applied to requestor</a:t>
                      </a:r>
                      <a:endParaRPr lang="pt-BR" b="0" dirty="0">
                        <a:solidFill>
                          <a:srgbClr val="25D142"/>
                        </a:solidFill>
                      </a:endParaRPr>
                    </a:p>
                  </a:txBody>
                  <a:tcPr/>
                </a:tc>
                <a:tc>
                  <a:txBody>
                    <a:bodyPr/>
                    <a:lstStyle/>
                    <a:p>
                      <a:r>
                        <a:rPr lang="pt-BR" b="0" dirty="0" smtClean="0">
                          <a:solidFill>
                            <a:srgbClr val="25D142"/>
                          </a:solidFill>
                        </a:rPr>
                        <a:t>Variable</a:t>
                      </a:r>
                      <a:endParaRPr lang="pt-BR" b="0" dirty="0">
                        <a:solidFill>
                          <a:srgbClr val="25D142"/>
                        </a:solidFill>
                      </a:endParaRPr>
                    </a:p>
                  </a:txBody>
                  <a:tcPr/>
                </a:tc>
                <a:tc>
                  <a:txBody>
                    <a:bodyPr/>
                    <a:lstStyle/>
                    <a:p>
                      <a:r>
                        <a:rPr lang="pt-BR" b="0" dirty="0" smtClean="0">
                          <a:solidFill>
                            <a:srgbClr val="25D142"/>
                          </a:solidFill>
                        </a:rPr>
                        <a:t>Sample</a:t>
                      </a:r>
                      <a:r>
                        <a:rPr lang="pt-BR" b="0" baseline="0" dirty="0" smtClean="0">
                          <a:solidFill>
                            <a:srgbClr val="25D142"/>
                          </a:solidFill>
                        </a:rPr>
                        <a:t> Policy</a:t>
                      </a:r>
                      <a:endParaRPr lang="pt-BR" b="0" dirty="0">
                        <a:solidFill>
                          <a:srgbClr val="25D142"/>
                        </a:solidFill>
                      </a:endParaRPr>
                    </a:p>
                  </a:txBody>
                  <a:tcPr/>
                </a:tc>
                <a:extLst>
                  <a:ext uri="{0D108BD9-81ED-4DB2-BD59-A6C34878D82A}">
                    <a16:rowId xmlns:a16="http://schemas.microsoft.com/office/drawing/2014/main" val="2089143630"/>
                  </a:ext>
                </a:extLst>
              </a:tr>
              <a:tr h="647017">
                <a:tc>
                  <a:txBody>
                    <a:bodyPr/>
                    <a:lstStyle/>
                    <a:p>
                      <a:r>
                        <a:rPr lang="pt-BR" sz="1600" dirty="0" smtClean="0">
                          <a:solidFill>
                            <a:srgbClr val="00B0F0"/>
                          </a:solidFill>
                        </a:rPr>
                        <a:t>Group</a:t>
                      </a:r>
                    </a:p>
                  </a:txBody>
                  <a:tcPr/>
                </a:tc>
                <a:tc>
                  <a:txBody>
                    <a:bodyPr/>
                    <a:lstStyle/>
                    <a:p>
                      <a:r>
                        <a:rPr lang="pt-BR" sz="1600" dirty="0" smtClean="0">
                          <a:solidFill>
                            <a:srgbClr val="FFFF00"/>
                          </a:solidFill>
                          <a:latin typeface="Arial Narrow" panose="020B0606020202030204" pitchFamily="34" charset="0"/>
                        </a:rPr>
                        <a:t>request.principal.group.tag.{tagNamespace}.{tagKeyDefinition}=‘&lt;value&gt;’</a:t>
                      </a:r>
                      <a:endParaRPr lang="pt-BR" sz="1600" dirty="0">
                        <a:solidFill>
                          <a:srgbClr val="FFFF00"/>
                        </a:solidFill>
                        <a:latin typeface="Arial Narrow" panose="020B0606020202030204" pitchFamily="34" charset="0"/>
                      </a:endParaRPr>
                    </a:p>
                  </a:txBody>
                  <a:tcPr/>
                </a:tc>
                <a:tc>
                  <a:txBody>
                    <a:bodyPr/>
                    <a:lstStyle/>
                    <a:p>
                      <a:r>
                        <a:rPr lang="pt-BR" sz="1600" dirty="0" smtClean="0">
                          <a:solidFill>
                            <a:srgbClr val="FFFF00"/>
                          </a:solidFill>
                        </a:rPr>
                        <a:t>allow any-user to manage instances in compartment</a:t>
                      </a:r>
                      <a:r>
                        <a:rPr lang="pt-BR" sz="1600" baseline="0" dirty="0" smtClean="0">
                          <a:solidFill>
                            <a:srgbClr val="FFFF00"/>
                          </a:solidFill>
                        </a:rPr>
                        <a:t> HR where request.principal.group.tag.Operations.Projetct=‘PROD’</a:t>
                      </a:r>
                      <a:endParaRPr lang="pt-BR" sz="1600" dirty="0">
                        <a:solidFill>
                          <a:srgbClr val="FFFF00"/>
                        </a:solidFill>
                      </a:endParaRPr>
                    </a:p>
                  </a:txBody>
                  <a:tcPr/>
                </a:tc>
                <a:extLst>
                  <a:ext uri="{0D108BD9-81ED-4DB2-BD59-A6C34878D82A}">
                    <a16:rowId xmlns:a16="http://schemas.microsoft.com/office/drawing/2014/main" val="1087577048"/>
                  </a:ext>
                </a:extLst>
              </a:tr>
              <a:tr h="997667">
                <a:tc>
                  <a:txBody>
                    <a:bodyPr/>
                    <a:lstStyle/>
                    <a:p>
                      <a:r>
                        <a:rPr lang="pt-BR" sz="1600" dirty="0" smtClean="0">
                          <a:solidFill>
                            <a:srgbClr val="00B0F0"/>
                          </a:solidFill>
                        </a:rPr>
                        <a:t>Dynamic Group</a:t>
                      </a:r>
                      <a:endParaRPr lang="pt-BR" sz="1600" dirty="0">
                        <a:solidFill>
                          <a:srgbClr val="00B0F0"/>
                        </a:solidFill>
                      </a:endParaRPr>
                    </a:p>
                  </a:txBody>
                  <a:tcPr/>
                </a:tc>
                <a:tc>
                  <a:txBody>
                    <a:bodyPr/>
                    <a:lstStyle/>
                    <a:p>
                      <a:r>
                        <a:rPr lang="pt-BR" sz="1600" dirty="0" smtClean="0">
                          <a:solidFill>
                            <a:srgbClr val="FFFF00"/>
                          </a:solidFill>
                          <a:latin typeface="Arial Narrow" panose="020B0606020202030204" pitchFamily="34" charset="0"/>
                        </a:rPr>
                        <a:t>request.principal.group.tag.{tagNamespace}.{tagKeyDefinition}=‘&lt;value&gt;’</a:t>
                      </a:r>
                      <a:endParaRPr lang="pt-BR" sz="1600" dirty="0">
                        <a:solidFill>
                          <a:srgbClr val="FFFF00"/>
                        </a:solidFill>
                        <a:latin typeface="Arial Narrow" panose="020B0606020202030204" pitchFamily="34" charset="0"/>
                      </a:endParaRPr>
                    </a:p>
                  </a:txBody>
                  <a:tcPr/>
                </a:tc>
                <a:tc>
                  <a:txBody>
                    <a:bodyPr/>
                    <a:lstStyle/>
                    <a:p>
                      <a:r>
                        <a:rPr lang="pt-BR" sz="1600" dirty="0" smtClean="0">
                          <a:solidFill>
                            <a:srgbClr val="FFFF00"/>
                          </a:solidFill>
                        </a:rPr>
                        <a:t>allow</a:t>
                      </a:r>
                      <a:r>
                        <a:rPr lang="pt-BR" sz="1600" baseline="0" dirty="0" smtClean="0">
                          <a:solidFill>
                            <a:srgbClr val="FFFF00"/>
                          </a:solidFill>
                        </a:rPr>
                        <a:t> dynamic-group InstancesA to manage object-family in compartment HR where request.principal.group.tag.Operations.Project=‘PROD’</a:t>
                      </a:r>
                      <a:endParaRPr lang="pt-BR" sz="1600" dirty="0">
                        <a:solidFill>
                          <a:srgbClr val="FFFF00"/>
                        </a:solidFill>
                      </a:endParaRPr>
                    </a:p>
                  </a:txBody>
                  <a:tcPr/>
                </a:tc>
                <a:extLst>
                  <a:ext uri="{0D108BD9-81ED-4DB2-BD59-A6C34878D82A}">
                    <a16:rowId xmlns:a16="http://schemas.microsoft.com/office/drawing/2014/main" val="746424390"/>
                  </a:ext>
                </a:extLst>
              </a:tr>
              <a:tr h="997667">
                <a:tc>
                  <a:txBody>
                    <a:bodyPr/>
                    <a:lstStyle/>
                    <a:p>
                      <a:r>
                        <a:rPr lang="pt-BR" sz="1600" dirty="0" smtClean="0">
                          <a:solidFill>
                            <a:srgbClr val="00B0F0"/>
                          </a:solidFill>
                        </a:rPr>
                        <a:t>Compartment</a:t>
                      </a:r>
                      <a:endParaRPr lang="pt-BR" sz="1600" dirty="0">
                        <a:solidFill>
                          <a:srgbClr val="00B0F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dirty="0" smtClean="0">
                          <a:solidFill>
                            <a:srgbClr val="FFFF00"/>
                          </a:solidFill>
                          <a:latin typeface="Arial Narrow" panose="020B0606020202030204" pitchFamily="34" charset="0"/>
                        </a:rPr>
                        <a:t>request.principal.compartment.tag.{tagNamespace}.{tagKeyDefinition}=‘&lt;value&gt;’</a:t>
                      </a:r>
                    </a:p>
                  </a:txBody>
                  <a:tcPr/>
                </a:tc>
                <a:tc>
                  <a:txBody>
                    <a:bodyPr/>
                    <a:lstStyle/>
                    <a:p>
                      <a:r>
                        <a:rPr lang="pt-BR" sz="1600" dirty="0" smtClean="0">
                          <a:solidFill>
                            <a:srgbClr val="FFFF00"/>
                          </a:solidFill>
                        </a:rPr>
                        <a:t>allow</a:t>
                      </a:r>
                      <a:r>
                        <a:rPr lang="pt-BR" sz="1600" baseline="0" dirty="0" smtClean="0">
                          <a:solidFill>
                            <a:srgbClr val="FFFF00"/>
                          </a:solidFill>
                        </a:rPr>
                        <a:t> dynamic-group InstancesA to manage object-family in compartment HR where request.principal.compartment.tag.Operations.Project=‘PROD’</a:t>
                      </a:r>
                      <a:endParaRPr lang="pt-BR" sz="1600" dirty="0">
                        <a:solidFill>
                          <a:srgbClr val="FFFF00"/>
                        </a:solidFill>
                      </a:endParaRPr>
                    </a:p>
                  </a:txBody>
                  <a:tcPr/>
                </a:tc>
                <a:extLst>
                  <a:ext uri="{0D108BD9-81ED-4DB2-BD59-A6C34878D82A}">
                    <a16:rowId xmlns:a16="http://schemas.microsoft.com/office/drawing/2014/main" val="1813820446"/>
                  </a:ext>
                </a:extLst>
              </a:tr>
            </a:tbl>
          </a:graphicData>
        </a:graphic>
      </p:graphicFrame>
    </p:spTree>
    <p:extLst>
      <p:ext uri="{BB962C8B-B14F-4D97-AF65-F5344CB8AC3E}">
        <p14:creationId xmlns:p14="http://schemas.microsoft.com/office/powerpoint/2010/main" val="331301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758" y="564213"/>
            <a:ext cx="9536400" cy="653040"/>
          </a:xfrm>
        </p:spPr>
        <p:txBody>
          <a:bodyPr/>
          <a:lstStyle/>
          <a:p>
            <a:r>
              <a:rPr lang="en-US" dirty="0" smtClean="0">
                <a:latin typeface="Segoe UI" panose="020B0502040204020203" pitchFamily="34" charset="0"/>
                <a:cs typeface="Segoe UI" panose="020B0502040204020203" pitchFamily="34" charset="0"/>
              </a:rPr>
              <a:t>Tag-based Access Control</a:t>
            </a:r>
            <a:endParaRPr lang="en-US" dirty="0">
              <a:latin typeface="Segoe UI" panose="020B0502040204020203" pitchFamily="34" charset="0"/>
              <a:cs typeface="Segoe UI" panose="020B0502040204020203" pitchFamily="34" charset="0"/>
            </a:endParaRPr>
          </a:p>
        </p:txBody>
      </p:sp>
      <p:sp>
        <p:nvSpPr>
          <p:cNvPr id="3" name="Footer Placeholder 2"/>
          <p:cNvSpPr>
            <a:spLocks noGrp="1"/>
          </p:cNvSpPr>
          <p:nvPr>
            <p:ph type="ftr" sz="quarter" idx="4294967295"/>
          </p:nvPr>
        </p:nvSpPr>
        <p:spPr>
          <a:xfrm>
            <a:off x="0" y="6424613"/>
            <a:ext cx="574675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8B8078"/>
                </a:solidFill>
                <a:effectLst/>
                <a:uLnTx/>
                <a:uFillTx/>
                <a:latin typeface="Oracle Sans"/>
                <a:ea typeface="+mn-ea"/>
                <a:cs typeface="Oracle Sans" panose="020B0503020204020204" pitchFamily="34" charset="0"/>
              </a:rPr>
              <a:t>Confidential – © 2021 Oracle Internal/Restricted/Highly Restricted</a:t>
            </a:r>
            <a:endParaRPr kumimoji="0" lang="en-US" sz="1000" b="0" i="0" u="none" strike="noStrike" kern="1200" cap="none" spc="0" normalizeH="0" baseline="0" noProof="0" dirty="0">
              <a:ln>
                <a:noFill/>
              </a:ln>
              <a:solidFill>
                <a:srgbClr val="8B8078"/>
              </a:solidFill>
              <a:effectLst/>
              <a:uLnTx/>
              <a:uFillTx/>
              <a:latin typeface="Oracle Sans"/>
              <a:ea typeface="+mn-ea"/>
              <a:cs typeface="Oracle Sans" panose="020B0503020204020204" pitchFamily="34" charset="0"/>
            </a:endParaRPr>
          </a:p>
        </p:txBody>
      </p:sp>
      <p:sp>
        <p:nvSpPr>
          <p:cNvPr id="4" name="Slide Number Placeholder 3"/>
          <p:cNvSpPr>
            <a:spLocks noGrp="1"/>
          </p:cNvSpPr>
          <p:nvPr>
            <p:ph type="sldNum" sz="quarter" idx="4294967295"/>
          </p:nvPr>
        </p:nvSpPr>
        <p:spPr>
          <a:xfrm>
            <a:off x="0" y="6423025"/>
            <a:ext cx="365125" cy="36671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101A51E-3D55-4352-B448-79A3FCE6B961}" type="slidenum">
              <a:rPr kumimoji="0" lang="en-US" sz="1000" b="0" i="0" u="none" strike="noStrike" kern="1200" cap="none" spc="0" normalizeH="0" baseline="0" noProof="0" smtClean="0">
                <a:ln>
                  <a:noFill/>
                </a:ln>
                <a:solidFill>
                  <a:srgbClr val="8B8078"/>
                </a:solidFill>
                <a:effectLst/>
                <a:uLnTx/>
                <a:uFillTx/>
                <a:latin typeface="Oracle Sans"/>
                <a:ea typeface="+mn-ea"/>
                <a:cs typeface="Oracle Sans" panose="020B0503020204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a:ln>
                <a:noFill/>
              </a:ln>
              <a:solidFill>
                <a:srgbClr val="8B8078"/>
              </a:solidFill>
              <a:effectLst/>
              <a:uLnTx/>
              <a:uFillTx/>
              <a:latin typeface="Oracle Sans"/>
              <a:ea typeface="+mn-ea"/>
              <a:cs typeface="Oracle Sans" panose="020B0503020204020204" pitchFamily="34" charset="0"/>
            </a:endParaRP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330" y="383458"/>
            <a:ext cx="1455657" cy="101455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267436415"/>
              </p:ext>
            </p:extLst>
          </p:nvPr>
        </p:nvGraphicFramePr>
        <p:xfrm>
          <a:off x="182562" y="2025722"/>
          <a:ext cx="11867533" cy="2931006"/>
        </p:xfrm>
        <a:graphic>
          <a:graphicData uri="http://schemas.openxmlformats.org/drawingml/2006/table">
            <a:tbl>
              <a:tblPr firstRow="1" bandRow="1">
                <a:tableStyleId>{68D230F3-CF80-4859-8CE7-A43EE81993B5}</a:tableStyleId>
              </a:tblPr>
              <a:tblGrid>
                <a:gridCol w="1484670">
                  <a:extLst>
                    <a:ext uri="{9D8B030D-6E8A-4147-A177-3AD203B41FA5}">
                      <a16:colId xmlns:a16="http://schemas.microsoft.com/office/drawing/2014/main" val="656667661"/>
                    </a:ext>
                  </a:extLst>
                </a:gridCol>
                <a:gridCol w="3982064">
                  <a:extLst>
                    <a:ext uri="{9D8B030D-6E8A-4147-A177-3AD203B41FA5}">
                      <a16:colId xmlns:a16="http://schemas.microsoft.com/office/drawing/2014/main" val="1814414695"/>
                    </a:ext>
                  </a:extLst>
                </a:gridCol>
                <a:gridCol w="6400799">
                  <a:extLst>
                    <a:ext uri="{9D8B030D-6E8A-4147-A177-3AD203B41FA5}">
                      <a16:colId xmlns:a16="http://schemas.microsoft.com/office/drawing/2014/main" val="1442309446"/>
                    </a:ext>
                  </a:extLst>
                </a:gridCol>
              </a:tblGrid>
              <a:tr h="732046">
                <a:tc>
                  <a:txBody>
                    <a:bodyPr/>
                    <a:lstStyle/>
                    <a:p>
                      <a:r>
                        <a:rPr lang="pt-BR" b="0" dirty="0" smtClean="0">
                          <a:solidFill>
                            <a:srgbClr val="00B0F0"/>
                          </a:solidFill>
                        </a:rPr>
                        <a:t>Tag</a:t>
                      </a:r>
                      <a:r>
                        <a:rPr lang="pt-BR" b="0" baseline="0" dirty="0" smtClean="0">
                          <a:solidFill>
                            <a:srgbClr val="00B0F0"/>
                          </a:solidFill>
                        </a:rPr>
                        <a:t> applied to target</a:t>
                      </a:r>
                      <a:endParaRPr lang="pt-BR" b="0" dirty="0">
                        <a:solidFill>
                          <a:srgbClr val="00B0F0"/>
                        </a:solidFill>
                      </a:endParaRPr>
                    </a:p>
                  </a:txBody>
                  <a:tcPr/>
                </a:tc>
                <a:tc>
                  <a:txBody>
                    <a:bodyPr/>
                    <a:lstStyle/>
                    <a:p>
                      <a:r>
                        <a:rPr lang="pt-BR" b="0" dirty="0" smtClean="0">
                          <a:solidFill>
                            <a:srgbClr val="00B0F0"/>
                          </a:solidFill>
                        </a:rPr>
                        <a:t>Variable</a:t>
                      </a:r>
                      <a:endParaRPr lang="pt-BR" b="0" dirty="0">
                        <a:solidFill>
                          <a:srgbClr val="00B0F0"/>
                        </a:solidFill>
                      </a:endParaRPr>
                    </a:p>
                  </a:txBody>
                  <a:tcPr/>
                </a:tc>
                <a:tc>
                  <a:txBody>
                    <a:bodyPr/>
                    <a:lstStyle/>
                    <a:p>
                      <a:r>
                        <a:rPr lang="pt-BR" b="0" dirty="0" smtClean="0">
                          <a:solidFill>
                            <a:srgbClr val="00B0F0"/>
                          </a:solidFill>
                        </a:rPr>
                        <a:t/>
                      </a:r>
                      <a:br>
                        <a:rPr lang="pt-BR" b="0" dirty="0" smtClean="0">
                          <a:solidFill>
                            <a:srgbClr val="00B0F0"/>
                          </a:solidFill>
                        </a:rPr>
                      </a:br>
                      <a:r>
                        <a:rPr lang="pt-BR" b="0" dirty="0" smtClean="0">
                          <a:solidFill>
                            <a:srgbClr val="00B0F0"/>
                          </a:solidFill>
                        </a:rPr>
                        <a:t>Sample Policy</a:t>
                      </a:r>
                      <a:endParaRPr lang="pt-BR" b="0" dirty="0">
                        <a:solidFill>
                          <a:srgbClr val="00B0F0"/>
                        </a:solidFill>
                      </a:endParaRPr>
                    </a:p>
                  </a:txBody>
                  <a:tcPr/>
                </a:tc>
                <a:extLst>
                  <a:ext uri="{0D108BD9-81ED-4DB2-BD59-A6C34878D82A}">
                    <a16:rowId xmlns:a16="http://schemas.microsoft.com/office/drawing/2014/main" val="2647166304"/>
                  </a:ext>
                </a:extLst>
              </a:tr>
              <a:tr h="1010240">
                <a:tc>
                  <a:txBody>
                    <a:bodyPr/>
                    <a:lstStyle/>
                    <a:p>
                      <a:r>
                        <a:rPr lang="pt-BR" dirty="0" smtClean="0">
                          <a:solidFill>
                            <a:srgbClr val="00B050"/>
                          </a:solidFill>
                        </a:rPr>
                        <a:t>Resource</a:t>
                      </a:r>
                    </a:p>
                  </a:txBody>
                  <a:tcPr/>
                </a:tc>
                <a:tc>
                  <a:txBody>
                    <a:bodyPr/>
                    <a:lstStyle/>
                    <a:p>
                      <a:r>
                        <a:rPr lang="pt-BR" sz="1600" dirty="0" smtClean="0">
                          <a:solidFill>
                            <a:srgbClr val="FFFF00"/>
                          </a:solidFill>
                          <a:latin typeface="Arial Narrow" panose="020B0606020202030204" pitchFamily="34" charset="0"/>
                          <a:cs typeface="Calibri Light" panose="020F0302020204030204" pitchFamily="34" charset="0"/>
                        </a:rPr>
                        <a:t>target.resource.tag.{tagNamespace}.{tagKeyDefinition}=‘&lt;value&gt;’</a:t>
                      </a:r>
                      <a:endParaRPr lang="pt-BR" sz="1600" dirty="0">
                        <a:solidFill>
                          <a:srgbClr val="FFFF00"/>
                        </a:solidFill>
                        <a:latin typeface="Arial Narrow" panose="020B0606020202030204" pitchFamily="34" charset="0"/>
                        <a:cs typeface="Calibri Light" panose="020F0302020204030204" pitchFamily="34" charset="0"/>
                      </a:endParaRPr>
                    </a:p>
                  </a:txBody>
                  <a:tcPr/>
                </a:tc>
                <a:tc>
                  <a:txBody>
                    <a:bodyPr/>
                    <a:lstStyle/>
                    <a:p>
                      <a:r>
                        <a:rPr lang="pt-BR" dirty="0" smtClean="0">
                          <a:solidFill>
                            <a:srgbClr val="FFFF00"/>
                          </a:solidFill>
                        </a:rPr>
                        <a:t>allow group groupA</a:t>
                      </a:r>
                      <a:r>
                        <a:rPr lang="pt-BR" baseline="0" dirty="0" smtClean="0">
                          <a:solidFill>
                            <a:srgbClr val="FFFF00"/>
                          </a:solidFill>
                        </a:rPr>
                        <a:t> to manage all-resources in compartment HR where target.resource.tag.Operations.Project=‘PRD’</a:t>
                      </a:r>
                      <a:endParaRPr lang="pt-BR" dirty="0">
                        <a:solidFill>
                          <a:srgbClr val="FFFF00"/>
                        </a:solidFill>
                      </a:endParaRPr>
                    </a:p>
                  </a:txBody>
                  <a:tcPr/>
                </a:tc>
                <a:extLst>
                  <a:ext uri="{0D108BD9-81ED-4DB2-BD59-A6C34878D82A}">
                    <a16:rowId xmlns:a16="http://schemas.microsoft.com/office/drawing/2014/main" val="77860497"/>
                  </a:ext>
                </a:extLst>
              </a:tr>
              <a:tr h="1182353">
                <a:tc>
                  <a:txBody>
                    <a:bodyPr/>
                    <a:lstStyle/>
                    <a:p>
                      <a:r>
                        <a:rPr lang="pt-BR" sz="1600" dirty="0" smtClean="0">
                          <a:solidFill>
                            <a:srgbClr val="00B050"/>
                          </a:solidFill>
                        </a:rPr>
                        <a:t>Compartment</a:t>
                      </a:r>
                      <a:endParaRPr lang="pt-BR" sz="1600" dirty="0">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600" dirty="0" smtClean="0">
                          <a:solidFill>
                            <a:srgbClr val="FFFF00"/>
                          </a:solidFill>
                          <a:latin typeface="Arial Narrow" panose="020B0606020202030204" pitchFamily="34" charset="0"/>
                          <a:cs typeface="Calibri Light" panose="020F0302020204030204" pitchFamily="34" charset="0"/>
                        </a:rPr>
                        <a:t>target.resource.compartment.tag.{tagNamespace}.{tagKeyDefinition}=‘&lt;value&gt;’</a:t>
                      </a:r>
                    </a:p>
                    <a:p>
                      <a:endParaRPr lang="pt-BR" sz="1400" dirty="0">
                        <a:latin typeface="Arial Narrow" panose="020B0606020202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solidFill>
                            <a:srgbClr val="FFFF00"/>
                          </a:solidFill>
                        </a:rPr>
                        <a:t>allow group groupA</a:t>
                      </a:r>
                      <a:r>
                        <a:rPr lang="pt-BR" baseline="0" dirty="0" smtClean="0">
                          <a:solidFill>
                            <a:srgbClr val="FFFF00"/>
                          </a:solidFill>
                        </a:rPr>
                        <a:t> to manage all-resources in compartment HR where target.resource.compartment.tag.Operations.Project=‘PRD’</a:t>
                      </a:r>
                      <a:endParaRPr lang="pt-BR" dirty="0" smtClean="0">
                        <a:solidFill>
                          <a:srgbClr val="FFFF00"/>
                        </a:solidFill>
                      </a:endParaRPr>
                    </a:p>
                    <a:p>
                      <a:endParaRPr lang="pt-BR" dirty="0"/>
                    </a:p>
                  </a:txBody>
                  <a:tcPr/>
                </a:tc>
                <a:extLst>
                  <a:ext uri="{0D108BD9-81ED-4DB2-BD59-A6C34878D82A}">
                    <a16:rowId xmlns:a16="http://schemas.microsoft.com/office/drawing/2014/main" val="1778734723"/>
                  </a:ext>
                </a:extLst>
              </a:tr>
            </a:tbl>
          </a:graphicData>
        </a:graphic>
      </p:graphicFrame>
    </p:spTree>
    <p:extLst>
      <p:ext uri="{BB962C8B-B14F-4D97-AF65-F5344CB8AC3E}">
        <p14:creationId xmlns:p14="http://schemas.microsoft.com/office/powerpoint/2010/main" val="4242996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2943026" y="2154441"/>
            <a:ext cx="8989894" cy="1540549"/>
          </a:xfrm>
        </p:spPr>
        <p:txBody>
          <a:bodyPr/>
          <a:lstStyle/>
          <a:p>
            <a:r>
              <a:rPr lang="en-US" sz="4400" dirty="0" smtClean="0">
                <a:latin typeface="Oracle Sans" panose="020B0503020204020204" pitchFamily="34" charset="0"/>
              </a:rPr>
              <a:t>Multifactor </a:t>
            </a:r>
            <a:r>
              <a:rPr lang="en-US" sz="4400" dirty="0">
                <a:latin typeface="Oracle Sans" panose="020B0503020204020204" pitchFamily="34" charset="0"/>
              </a:rPr>
              <a:t>Authentication (MFA)</a:t>
            </a:r>
            <a:endParaRPr lang="en-US" altLang="en-US" sz="4400" dirty="0">
              <a:latin typeface="Oracle Sans" panose="020B0503020204020204" pitchFamily="34" charset="0"/>
            </a:endParaRPr>
          </a:p>
        </p:txBody>
      </p:sp>
      <p:sp>
        <p:nvSpPr>
          <p:cNvPr id="36867" name="Text Placeholder 2"/>
          <p:cNvSpPr>
            <a:spLocks noGrp="1"/>
          </p:cNvSpPr>
          <p:nvPr>
            <p:ph type="body" sz="quarter" idx="15"/>
          </p:nvPr>
        </p:nvSpPr>
        <p:spPr/>
        <p:txBody>
          <a:bodyPr/>
          <a:lstStyle/>
          <a:p>
            <a:pPr>
              <a:spcBef>
                <a:spcPct val="0"/>
              </a:spcBef>
            </a:pPr>
            <a:r>
              <a:rPr lang="en-US" altLang="en-US" b="0" dirty="0">
                <a:ea typeface="Oracle Sans" panose="020B0503020204020204" pitchFamily="34" charset="0"/>
              </a:rPr>
              <a:t>	</a:t>
            </a:r>
            <a:endParaRPr lang="en-US" b="0" dirty="0"/>
          </a:p>
          <a:p>
            <a:pPr>
              <a:spcBef>
                <a:spcPct val="0"/>
              </a:spcBef>
            </a:pPr>
            <a:r>
              <a:rPr lang="en-US" altLang="en-US" b="0" dirty="0">
                <a:ea typeface="Oracle Sans" panose="020B0503020204020204" pitchFamily="34" charset="0"/>
              </a:rPr>
              <a:t>	</a:t>
            </a:r>
          </a:p>
        </p:txBody>
      </p:sp>
    </p:spTree>
    <p:extLst>
      <p:ext uri="{BB962C8B-B14F-4D97-AF65-F5344CB8AC3E}">
        <p14:creationId xmlns:p14="http://schemas.microsoft.com/office/powerpoint/2010/main" val="85833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192" y="4731525"/>
            <a:ext cx="9536400" cy="1080000"/>
          </a:xfrm>
        </p:spPr>
        <p:txBody>
          <a:bodyPr/>
          <a:lstStyle/>
          <a:p>
            <a:r>
              <a:rPr lang="en-US" sz="4800" dirty="0" smtClean="0">
                <a:latin typeface="Segoe UI Black" panose="020B0A02040204020203" pitchFamily="34" charset="0"/>
                <a:ea typeface="Segoe UI Black" panose="020B0A02040204020203" pitchFamily="34" charset="0"/>
              </a:rPr>
              <a:t>What is OCI IAM?</a:t>
            </a:r>
            <a:endParaRPr lang="en-US" sz="4800" dirty="0">
              <a:latin typeface="Segoe UI Black" panose="020B0A02040204020203" pitchFamily="34" charset="0"/>
              <a:ea typeface="Segoe UI Black" panose="020B0A02040204020203" pitchFamily="34" charset="0"/>
            </a:endParaRPr>
          </a:p>
        </p:txBody>
      </p:sp>
      <p:sp>
        <p:nvSpPr>
          <p:cNvPr id="3" name="Content Placeholder 2"/>
          <p:cNvSpPr>
            <a:spLocks noGrp="1"/>
          </p:cNvSpPr>
          <p:nvPr>
            <p:ph idx="4294967295"/>
          </p:nvPr>
        </p:nvSpPr>
        <p:spPr>
          <a:xfrm>
            <a:off x="122452" y="403249"/>
            <a:ext cx="6196052" cy="408671"/>
          </a:xfrm>
        </p:spPr>
        <p:txBody>
          <a:bodyPr/>
          <a:lstStyle/>
          <a:p>
            <a:pPr marL="0" lvl="1" indent="0">
              <a:spcBef>
                <a:spcPts val="600"/>
              </a:spcBef>
              <a:spcAft>
                <a:spcPts val="600"/>
              </a:spcAft>
              <a:buClr>
                <a:srgbClr val="000000"/>
              </a:buClr>
              <a:buNone/>
            </a:pPr>
            <a:r>
              <a:rPr lang="en-US" sz="2000" b="1" dirty="0">
                <a:solidFill>
                  <a:srgbClr val="E0E2E1"/>
                </a:solidFill>
                <a:latin typeface="Oracle Sans" panose="020B0503020204020204" pitchFamily="34" charset="0"/>
                <a:cs typeface="Oracle Sans" panose="020B0503020204020204" pitchFamily="34" charset="0"/>
              </a:rPr>
              <a:t>Identity and Access Management (IAM) </a:t>
            </a:r>
            <a:r>
              <a:rPr lang="en-US" sz="2000" b="1" dirty="0" smtClean="0">
                <a:solidFill>
                  <a:srgbClr val="E0E2E1"/>
                </a:solidFill>
                <a:latin typeface="Oracle Sans" panose="020B0503020204020204" pitchFamily="34" charset="0"/>
                <a:cs typeface="Oracle Sans" panose="020B0503020204020204" pitchFamily="34" charset="0"/>
              </a:rPr>
              <a:t>service</a:t>
            </a:r>
          </a:p>
        </p:txBody>
      </p:sp>
      <p:graphicFrame>
        <p:nvGraphicFramePr>
          <p:cNvPr id="4" name="Diagram 3"/>
          <p:cNvGraphicFramePr/>
          <p:nvPr>
            <p:extLst>
              <p:ext uri="{D42A27DB-BD31-4B8C-83A1-F6EECF244321}">
                <p14:modId xmlns:p14="http://schemas.microsoft.com/office/powerpoint/2010/main" val="912002028"/>
              </p:ext>
            </p:extLst>
          </p:nvPr>
        </p:nvGraphicFramePr>
        <p:xfrm>
          <a:off x="3822192" y="173736"/>
          <a:ext cx="8369808" cy="6605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5" name="Group 4">
            <a:extLst>
              <a:ext uri="{FF2B5EF4-FFF2-40B4-BE49-F238E27FC236}">
                <a16:creationId xmlns:a16="http://schemas.microsoft.com/office/drawing/2014/main" id="{ADE811C9-8075-174F-BA7E-2BB220542ADA}"/>
              </a:ext>
            </a:extLst>
          </p:cNvPr>
          <p:cNvGrpSpPr/>
          <p:nvPr/>
        </p:nvGrpSpPr>
        <p:grpSpPr>
          <a:xfrm>
            <a:off x="486936" y="1041433"/>
            <a:ext cx="4258800" cy="2555022"/>
            <a:chOff x="887825" y="1157025"/>
            <a:chExt cx="5699760" cy="2334709"/>
          </a:xfrm>
        </p:grpSpPr>
        <p:sp>
          <p:nvSpPr>
            <p:cNvPr id="6" name="Rectangle 5">
              <a:extLst>
                <a:ext uri="{FF2B5EF4-FFF2-40B4-BE49-F238E27FC236}">
                  <a16:creationId xmlns:a16="http://schemas.microsoft.com/office/drawing/2014/main" id="{0D88AA46-79EB-AD44-A4AC-B6D3A940F3E6}"/>
                </a:ext>
              </a:extLst>
            </p:cNvPr>
            <p:cNvSpPr/>
            <p:nvPr/>
          </p:nvSpPr>
          <p:spPr>
            <a:xfrm>
              <a:off x="1386355" y="2809542"/>
              <a:ext cx="4351660" cy="68219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ea typeface="+mn-ea"/>
                <a:cs typeface="+mn-cs"/>
              </a:endParaRPr>
            </a:p>
          </p:txBody>
        </p:sp>
        <p:grpSp>
          <p:nvGrpSpPr>
            <p:cNvPr id="7" name="Group 6">
              <a:extLst>
                <a:ext uri="{FF2B5EF4-FFF2-40B4-BE49-F238E27FC236}">
                  <a16:creationId xmlns:a16="http://schemas.microsoft.com/office/drawing/2014/main" id="{E577C9BA-8226-0845-AC3B-56402F542E1A}"/>
                </a:ext>
              </a:extLst>
            </p:cNvPr>
            <p:cNvGrpSpPr/>
            <p:nvPr/>
          </p:nvGrpSpPr>
          <p:grpSpPr>
            <a:xfrm>
              <a:off x="887825" y="1157025"/>
              <a:ext cx="5699760" cy="1809937"/>
              <a:chOff x="3578352" y="948559"/>
              <a:chExt cx="5699760" cy="1809937"/>
            </a:xfrm>
          </p:grpSpPr>
          <p:sp>
            <p:nvSpPr>
              <p:cNvPr id="8" name="Rounded Rectangle 7">
                <a:extLst>
                  <a:ext uri="{FF2B5EF4-FFF2-40B4-BE49-F238E27FC236}">
                    <a16:creationId xmlns:a16="http://schemas.microsoft.com/office/drawing/2014/main" id="{F439C945-58C9-B64A-BE11-E4132EC6BFAC}"/>
                  </a:ext>
                </a:extLst>
              </p:cNvPr>
              <p:cNvSpPr/>
              <p:nvPr/>
            </p:nvSpPr>
            <p:spPr>
              <a:xfrm>
                <a:off x="3578352" y="948559"/>
                <a:ext cx="5699760" cy="1268444"/>
              </a:xfrm>
              <a:prstGeom prst="roundRect">
                <a:avLst>
                  <a:gd name="adj" fmla="val 6094"/>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975" lvl="0">
                  <a:defRPr/>
                </a:pPr>
                <a:r>
                  <a:rPr lang="en-US" sz="2000" b="1" dirty="0" smtClean="0">
                    <a:solidFill>
                      <a:srgbClr val="FCFBFA"/>
                    </a:solidFill>
                    <a:latin typeface="Oracle Sans Light" panose="020B0403020204020204" pitchFamily="34" charset="0"/>
                    <a:cs typeface="Oracle Sans Light" panose="020B0403020204020204" pitchFamily="34" charset="0"/>
                  </a:rPr>
                  <a:t>Controls what </a:t>
                </a:r>
                <a:r>
                  <a:rPr lang="en-US" sz="2000" b="1" dirty="0" smtClean="0">
                    <a:solidFill>
                      <a:srgbClr val="FCFBFA"/>
                    </a:solidFill>
                    <a:latin typeface="Oracle Sans Extra Bold" panose="020B0803020204020204" pitchFamily="34" charset="0"/>
                    <a:cs typeface="Oracle Sans Extra Bold" panose="020B0803020204020204" pitchFamily="34" charset="0"/>
                  </a:rPr>
                  <a:t>type </a:t>
                </a:r>
                <a:r>
                  <a:rPr lang="en-US" sz="2000" b="1" dirty="0">
                    <a:solidFill>
                      <a:srgbClr val="FCFBFA"/>
                    </a:solidFill>
                    <a:latin typeface="Oracle Sans Extra Bold" panose="020B0803020204020204" pitchFamily="34" charset="0"/>
                    <a:cs typeface="Oracle Sans Extra Bold" panose="020B0803020204020204" pitchFamily="34" charset="0"/>
                  </a:rPr>
                  <a:t>of access</a:t>
                </a:r>
                <a:r>
                  <a:rPr lang="en-US" sz="2000" b="1" dirty="0">
                    <a:solidFill>
                      <a:srgbClr val="FCFBFA"/>
                    </a:solidFill>
                    <a:latin typeface="Oracle Sans Light" panose="020B0403020204020204" pitchFamily="34" charset="0"/>
                    <a:cs typeface="Oracle Sans Light" panose="020B0403020204020204" pitchFamily="34" charset="0"/>
                  </a:rPr>
                  <a:t> </a:t>
                </a:r>
              </a:p>
              <a:p>
                <a:pPr marL="180975" lvl="0">
                  <a:defRPr/>
                </a:pPr>
                <a:r>
                  <a:rPr lang="en-US" sz="2000" b="1" dirty="0" smtClean="0">
                    <a:solidFill>
                      <a:srgbClr val="FCFBFA"/>
                    </a:solidFill>
                    <a:latin typeface="Oracle Sans Light" panose="020B0403020204020204" pitchFamily="34" charset="0"/>
                    <a:cs typeface="Oracle Sans Light" panose="020B0403020204020204" pitchFamily="34" charset="0"/>
                  </a:rPr>
                  <a:t>a </a:t>
                </a:r>
                <a:r>
                  <a:rPr lang="en-US" sz="2000" b="1" dirty="0" smtClean="0">
                    <a:solidFill>
                      <a:srgbClr val="FCFBFA"/>
                    </a:solidFill>
                    <a:latin typeface="Oracle Sans Extra Bold" panose="020B0803020204020204" pitchFamily="34" charset="0"/>
                    <a:cs typeface="Oracle Sans Extra Bold" panose="020B0803020204020204" pitchFamily="34" charset="0"/>
                  </a:rPr>
                  <a:t>Group </a:t>
                </a:r>
                <a:r>
                  <a:rPr lang="en-US" sz="2000" b="1" dirty="0">
                    <a:solidFill>
                      <a:srgbClr val="FCFBFA"/>
                    </a:solidFill>
                    <a:latin typeface="Oracle Sans Extra Bold" panose="020B0803020204020204" pitchFamily="34" charset="0"/>
                    <a:cs typeface="Oracle Sans Extra Bold" panose="020B0803020204020204" pitchFamily="34" charset="0"/>
                  </a:rPr>
                  <a:t>of </a:t>
                </a:r>
                <a:r>
                  <a:rPr lang="en-US" sz="2000" b="1" dirty="0" smtClean="0">
                    <a:solidFill>
                      <a:srgbClr val="FCFBFA"/>
                    </a:solidFill>
                    <a:latin typeface="Oracle Sans Extra Bold" panose="020B0803020204020204" pitchFamily="34" charset="0"/>
                    <a:cs typeface="Oracle Sans Extra Bold" panose="020B0803020204020204" pitchFamily="34" charset="0"/>
                  </a:rPr>
                  <a:t>users </a:t>
                </a:r>
                <a:r>
                  <a:rPr lang="en-US" sz="2000" dirty="0">
                    <a:solidFill>
                      <a:srgbClr val="E0E2E1"/>
                    </a:solidFill>
                    <a:latin typeface="Oracle Sans" panose="020B0503020204020204" pitchFamily="34" charset="0"/>
                    <a:cs typeface="Oracle Sans" panose="020B0503020204020204" pitchFamily="34" charset="0"/>
                  </a:rPr>
                  <a:t>have </a:t>
                </a:r>
                <a:r>
                  <a:rPr lang="en-US" sz="2000" dirty="0" smtClean="0">
                    <a:solidFill>
                      <a:srgbClr val="E0E2E1"/>
                    </a:solidFill>
                    <a:latin typeface="Oracle Sans" panose="020B0503020204020204" pitchFamily="34" charset="0"/>
                    <a:cs typeface="Oracle Sans" panose="020B0503020204020204" pitchFamily="34" charset="0"/>
                  </a:rPr>
                  <a:t>and to</a:t>
                </a:r>
                <a:r>
                  <a:rPr lang="en-US" sz="2000" b="1" dirty="0" smtClean="0">
                    <a:solidFill>
                      <a:srgbClr val="FCFBFA"/>
                    </a:solidFill>
                    <a:latin typeface="Oracle Sans Light" panose="020B0403020204020204" pitchFamily="34" charset="0"/>
                    <a:cs typeface="Oracle Sans Light" panose="020B0403020204020204" pitchFamily="34" charset="0"/>
                  </a:rPr>
                  <a:t>…</a:t>
                </a:r>
                <a:endParaRPr lang="en-US" sz="2000" b="1" dirty="0">
                  <a:solidFill>
                    <a:srgbClr val="FCFBFA"/>
                  </a:solidFill>
                  <a:latin typeface="Oracle Sans Light" panose="020B0403020204020204" pitchFamily="34" charset="0"/>
                  <a:cs typeface="Oracle Sans Light" panose="020B0403020204020204" pitchFamily="34" charset="0"/>
                </a:endParaRPr>
              </a:p>
            </p:txBody>
          </p:sp>
          <p:sp>
            <p:nvSpPr>
              <p:cNvPr id="9" name="Triangle 25">
                <a:extLst>
                  <a:ext uri="{FF2B5EF4-FFF2-40B4-BE49-F238E27FC236}">
                    <a16:creationId xmlns:a16="http://schemas.microsoft.com/office/drawing/2014/main" id="{1CF078FA-4775-B642-88C7-89F43DFC1602}"/>
                  </a:ext>
                </a:extLst>
              </p:cNvPr>
              <p:cNvSpPr/>
              <p:nvPr/>
            </p:nvSpPr>
            <p:spPr>
              <a:xfrm rot="10800000">
                <a:off x="5919951" y="2217003"/>
                <a:ext cx="628132" cy="541493"/>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ea typeface="+mn-ea"/>
                  <a:cs typeface="+mn-cs"/>
                </a:endParaRPr>
              </a:p>
            </p:txBody>
          </p:sp>
        </p:grpSp>
      </p:grpSp>
      <p:sp>
        <p:nvSpPr>
          <p:cNvPr id="10" name="Rectangle 9"/>
          <p:cNvSpPr/>
          <p:nvPr/>
        </p:nvSpPr>
        <p:spPr>
          <a:xfrm>
            <a:off x="803832" y="3045414"/>
            <a:ext cx="3429840" cy="400110"/>
          </a:xfrm>
          <a:prstGeom prst="rect">
            <a:avLst/>
          </a:prstGeom>
        </p:spPr>
        <p:txBody>
          <a:bodyPr wrap="square">
            <a:spAutoFit/>
          </a:bodyPr>
          <a:lstStyle/>
          <a:p>
            <a:pPr marL="0" lvl="1">
              <a:spcBef>
                <a:spcPts val="600"/>
              </a:spcBef>
              <a:spcAft>
                <a:spcPts val="600"/>
              </a:spcAft>
              <a:buClr>
                <a:srgbClr val="000000"/>
              </a:buClr>
            </a:pPr>
            <a:r>
              <a:rPr lang="en-US" sz="2000" b="1" dirty="0" smtClean="0">
                <a:solidFill>
                  <a:srgbClr val="000000"/>
                </a:solidFill>
                <a:latin typeface="Oracle Sans" panose="020B0503020204020204" pitchFamily="34" charset="0"/>
                <a:cs typeface="Oracle Sans" panose="020B0503020204020204" pitchFamily="34" charset="0"/>
              </a:rPr>
              <a:t>...which </a:t>
            </a:r>
            <a:r>
              <a:rPr lang="en-US" sz="2000" b="1" dirty="0">
                <a:solidFill>
                  <a:srgbClr val="000000"/>
                </a:solidFill>
                <a:latin typeface="Oracle Sans" panose="020B0503020204020204" pitchFamily="34" charset="0"/>
                <a:cs typeface="Oracle Sans" panose="020B0503020204020204" pitchFamily="34" charset="0"/>
              </a:rPr>
              <a:t>specific resources</a:t>
            </a:r>
            <a:endParaRPr lang="en-US" sz="2000" dirty="0">
              <a:solidFill>
                <a:srgbClr val="000000"/>
              </a:solidFill>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268743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936" y="191824"/>
            <a:ext cx="11263104" cy="878024"/>
          </a:xfrm>
        </p:spPr>
        <p:txBody>
          <a:bodyPr/>
          <a:lstStyle/>
          <a:p>
            <a:r>
              <a:rPr lang="en-US" sz="3200" dirty="0">
                <a:latin typeface="Oracle Sans" panose="020B0503020204020204" pitchFamily="34" charset="0"/>
              </a:rPr>
              <a:t>Multi-factor Authentication (MFA) - General Concepts</a:t>
            </a:r>
          </a:p>
        </p:txBody>
      </p:sp>
      <p:pic>
        <p:nvPicPr>
          <p:cNvPr id="5" name="Picture 4">
            <a:extLst>
              <a:ext uri="{FF2B5EF4-FFF2-40B4-BE49-F238E27FC236}">
                <a16:creationId xmlns:a16="http://schemas.microsoft.com/office/drawing/2014/main" id="{8F826F0C-DABB-204C-9ED4-BBE0366BF49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39756" y="1520694"/>
            <a:ext cx="9114871" cy="2816393"/>
          </a:xfrm>
          <a:prstGeom prst="rect">
            <a:avLst/>
          </a:prstGeom>
        </p:spPr>
      </p:pic>
      <p:sp>
        <p:nvSpPr>
          <p:cNvPr id="6" name="TextBox 5">
            <a:extLst>
              <a:ext uri="{FF2B5EF4-FFF2-40B4-BE49-F238E27FC236}">
                <a16:creationId xmlns:a16="http://schemas.microsoft.com/office/drawing/2014/main" id="{43F81962-D716-3F46-836C-FC69215DA8CA}"/>
              </a:ext>
            </a:extLst>
          </p:cNvPr>
          <p:cNvSpPr txBox="1"/>
          <p:nvPr/>
        </p:nvSpPr>
        <p:spPr>
          <a:xfrm>
            <a:off x="825135" y="4668253"/>
            <a:ext cx="10541727" cy="138499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100" b="0" i="0" u="none" strike="noStrike" kern="1200" cap="none" spc="0" normalizeH="0" baseline="0" noProof="0" dirty="0">
                <a:ln>
                  <a:noFill/>
                </a:ln>
                <a:solidFill>
                  <a:srgbClr val="FFFF00"/>
                </a:solidFill>
                <a:effectLst/>
                <a:uLnTx/>
                <a:uFillTx/>
                <a:latin typeface="Oracle Sans Light" panose="020B0403020204020204" pitchFamily="34" charset="0"/>
                <a:ea typeface="+mn-ea"/>
                <a:cs typeface="Oracle Sans Light" panose="020B0403020204020204" pitchFamily="34" charset="0"/>
              </a:rPr>
              <a:t>Multi-factor authentication (MFA) is a method of authentication that requires the use of more than one factor to verify a user’s identity. Examples of authentication factors are a password (something you know) and a device (something you have).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100" b="0" i="0" u="none" strike="noStrike" kern="1200" cap="none" spc="0" normalizeH="0" baseline="0" noProof="0" dirty="0">
              <a:ln>
                <a:noFill/>
              </a:ln>
              <a:solidFill>
                <a:srgbClr val="FFFF00"/>
              </a:solidFill>
              <a:effectLst/>
              <a:uLnTx/>
              <a:uFillTx/>
              <a:latin typeface="Oracle Sans Light" panose="020B0403020204020204" pitchFamily="34" charset="0"/>
              <a:ea typeface="+mn-ea"/>
              <a:cs typeface="Oracle Sans Light" panose="020B0403020204020204" pitchFamily="34" charset="0"/>
            </a:endParaRPr>
          </a:p>
        </p:txBody>
      </p:sp>
    </p:spTree>
    <p:extLst>
      <p:ext uri="{BB962C8B-B14F-4D97-AF65-F5344CB8AC3E}">
        <p14:creationId xmlns:p14="http://schemas.microsoft.com/office/powerpoint/2010/main" val="34009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647" y="66093"/>
            <a:ext cx="11294769" cy="732015"/>
          </a:xfrm>
        </p:spPr>
        <p:txBody>
          <a:bodyPr/>
          <a:lstStyle/>
          <a:p>
            <a:r>
              <a:rPr lang="en-US" sz="3200" dirty="0">
                <a:latin typeface="Oracle Sans" panose="020B0503020204020204" pitchFamily="34" charset="0"/>
              </a:rPr>
              <a:t>Multi-factor Authentication (MFA)  -  How to enable?</a:t>
            </a:r>
          </a:p>
        </p:txBody>
      </p:sp>
      <p:pic>
        <p:nvPicPr>
          <p:cNvPr id="9" name="Picture 8">
            <a:extLst>
              <a:ext uri="{FF2B5EF4-FFF2-40B4-BE49-F238E27FC236}">
                <a16:creationId xmlns:a16="http://schemas.microsoft.com/office/drawing/2014/main" id="{40C11855-7337-6342-BA7A-8BB35295002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1969" y="1444725"/>
            <a:ext cx="3530600" cy="2159000"/>
          </a:xfrm>
          <a:prstGeom prst="rect">
            <a:avLst/>
          </a:prstGeom>
        </p:spPr>
      </p:pic>
      <p:pic>
        <p:nvPicPr>
          <p:cNvPr id="11" name="Picture 10">
            <a:extLst>
              <a:ext uri="{FF2B5EF4-FFF2-40B4-BE49-F238E27FC236}">
                <a16:creationId xmlns:a16="http://schemas.microsoft.com/office/drawing/2014/main" id="{EE87DE57-629C-E740-AFDE-1E38B2ABE41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21472" y="4838633"/>
            <a:ext cx="2324100" cy="1435100"/>
          </a:xfrm>
          <a:prstGeom prst="rect">
            <a:avLst/>
          </a:prstGeom>
        </p:spPr>
      </p:pic>
      <p:pic>
        <p:nvPicPr>
          <p:cNvPr id="13" name="Picture 12">
            <a:extLst>
              <a:ext uri="{FF2B5EF4-FFF2-40B4-BE49-F238E27FC236}">
                <a16:creationId xmlns:a16="http://schemas.microsoft.com/office/drawing/2014/main" id="{5B4ED2CA-DC44-2F45-9465-FA4C4FB2C70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76101" y="1636095"/>
            <a:ext cx="4787900" cy="4127500"/>
          </a:xfrm>
          <a:prstGeom prst="rect">
            <a:avLst/>
          </a:prstGeom>
        </p:spPr>
      </p:pic>
      <p:sp>
        <p:nvSpPr>
          <p:cNvPr id="14" name="TextBox 13">
            <a:extLst>
              <a:ext uri="{FF2B5EF4-FFF2-40B4-BE49-F238E27FC236}">
                <a16:creationId xmlns:a16="http://schemas.microsoft.com/office/drawing/2014/main" id="{C05A693F-C1E5-D645-B8D5-6C3E9DD432F8}"/>
              </a:ext>
            </a:extLst>
          </p:cNvPr>
          <p:cNvSpPr txBox="1"/>
          <p:nvPr/>
        </p:nvSpPr>
        <p:spPr>
          <a:xfrm>
            <a:off x="2254041" y="1010315"/>
            <a:ext cx="866456" cy="41549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100" b="0" i="0" u="none" strike="noStrike" kern="1200" cap="none" spc="0" normalizeH="0" baseline="0" noProof="0" dirty="0">
                <a:ln>
                  <a:noFill/>
                </a:ln>
                <a:solidFill>
                  <a:srgbClr val="FFFF00"/>
                </a:solidFill>
                <a:effectLst/>
                <a:uLnTx/>
                <a:uFillTx/>
                <a:latin typeface="Oracle Sans Light" panose="020B0403020204020204" pitchFamily="34" charset="0"/>
                <a:ea typeface="+mn-ea"/>
                <a:cs typeface="Oracle Sans Light" panose="020B0403020204020204" pitchFamily="34" charset="0"/>
              </a:rPr>
              <a:t>Step 1</a:t>
            </a:r>
          </a:p>
        </p:txBody>
      </p:sp>
      <p:sp>
        <p:nvSpPr>
          <p:cNvPr id="15" name="TextBox 14">
            <a:extLst>
              <a:ext uri="{FF2B5EF4-FFF2-40B4-BE49-F238E27FC236}">
                <a16:creationId xmlns:a16="http://schemas.microsoft.com/office/drawing/2014/main" id="{BE1D87D7-D9FF-7745-8E25-3324615FFAD9}"/>
              </a:ext>
            </a:extLst>
          </p:cNvPr>
          <p:cNvSpPr txBox="1"/>
          <p:nvPr/>
        </p:nvSpPr>
        <p:spPr>
          <a:xfrm>
            <a:off x="2254041" y="4329427"/>
            <a:ext cx="911340" cy="41549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100" b="0" i="0" u="none" strike="noStrike" kern="1200" cap="none" spc="0" normalizeH="0" baseline="0" noProof="0" dirty="0">
                <a:ln>
                  <a:noFill/>
                </a:ln>
                <a:solidFill>
                  <a:srgbClr val="FFFF00"/>
                </a:solidFill>
                <a:effectLst/>
                <a:uLnTx/>
                <a:uFillTx/>
                <a:latin typeface="Oracle Sans Light" panose="020B0403020204020204" pitchFamily="34" charset="0"/>
                <a:ea typeface="+mn-ea"/>
                <a:cs typeface="Oracle Sans Light" panose="020B0403020204020204" pitchFamily="34" charset="0"/>
              </a:rPr>
              <a:t>Step 2</a:t>
            </a:r>
          </a:p>
        </p:txBody>
      </p:sp>
      <p:sp>
        <p:nvSpPr>
          <p:cNvPr id="16" name="TextBox 15">
            <a:extLst>
              <a:ext uri="{FF2B5EF4-FFF2-40B4-BE49-F238E27FC236}">
                <a16:creationId xmlns:a16="http://schemas.microsoft.com/office/drawing/2014/main" id="{F0435309-D455-B047-8463-1E59C7223E60}"/>
              </a:ext>
            </a:extLst>
          </p:cNvPr>
          <p:cNvSpPr txBox="1"/>
          <p:nvPr/>
        </p:nvSpPr>
        <p:spPr>
          <a:xfrm>
            <a:off x="9095999" y="1157803"/>
            <a:ext cx="912942" cy="415498"/>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100" b="0" i="0" u="none" strike="noStrike" kern="1200" cap="none" spc="0" normalizeH="0" baseline="0" noProof="0" dirty="0">
                <a:ln>
                  <a:noFill/>
                </a:ln>
                <a:solidFill>
                  <a:srgbClr val="FFFF00"/>
                </a:solidFill>
                <a:effectLst/>
                <a:uLnTx/>
                <a:uFillTx/>
                <a:latin typeface="Oracle Sans Light" panose="020B0403020204020204" pitchFamily="34" charset="0"/>
                <a:ea typeface="+mn-ea"/>
                <a:cs typeface="Oracle Sans Light" panose="020B0403020204020204" pitchFamily="34" charset="0"/>
              </a:rPr>
              <a:t>Step 3</a:t>
            </a:r>
          </a:p>
        </p:txBody>
      </p:sp>
    </p:spTree>
    <p:extLst>
      <p:ext uri="{BB962C8B-B14F-4D97-AF65-F5344CB8AC3E}">
        <p14:creationId xmlns:p14="http://schemas.microsoft.com/office/powerpoint/2010/main" val="148418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3701978" y="2965013"/>
            <a:ext cx="7874326" cy="701731"/>
          </a:xfrm>
        </p:spPr>
        <p:txBody>
          <a:bodyPr/>
          <a:lstStyle/>
          <a:p>
            <a:r>
              <a:rPr lang="en-US" altLang="en-US" sz="4800" dirty="0" smtClean="0">
                <a:solidFill>
                  <a:srgbClr val="FACD62"/>
                </a:solidFill>
                <a:latin typeface="Segoe UI" panose="020B0502040204020203" pitchFamily="34" charset="0"/>
                <a:cs typeface="Segoe UI" panose="020B0502040204020203" pitchFamily="34" charset="0"/>
              </a:rPr>
              <a:t>Advanced IAM Policies</a:t>
            </a:r>
            <a:endParaRPr lang="en-US" altLang="en-US" sz="4800" dirty="0">
              <a:solidFill>
                <a:srgbClr val="FACD6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309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3401" y="405064"/>
            <a:ext cx="10944549" cy="533400"/>
          </a:xfrm>
          <a:prstGeom prst="rect">
            <a:avLst/>
          </a:prstGeom>
        </p:spPr>
        <p:txBody>
          <a:bodyPr/>
          <a:lstStyle>
            <a:lvl1pPr algn="l" defTabSz="304747" rtl="0" eaLnBrk="1" fontAlgn="base" hangingPunct="1">
              <a:spcBef>
                <a:spcPct val="20000"/>
              </a:spcBef>
              <a:spcAft>
                <a:spcPct val="0"/>
              </a:spcAft>
              <a:buClr>
                <a:srgbClr val="000000"/>
              </a:buClr>
              <a:buFont typeface="Arial" charset="0"/>
              <a:defRPr sz="2800">
                <a:solidFill>
                  <a:srgbClr val="5F5F5F"/>
                </a:solidFill>
                <a:latin typeface="+mj-lt"/>
                <a:ea typeface="+mj-ea"/>
                <a:cs typeface="+mj-cs"/>
              </a:defRPr>
            </a:lvl1pPr>
            <a:lvl2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2pPr>
            <a:lvl3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3pPr>
            <a:lvl4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4pPr>
            <a:lvl5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5pPr>
            <a:lvl6pPr marL="60949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6pPr>
            <a:lvl7pPr marL="1218987"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7pPr>
            <a:lvl8pPr marL="1828480"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8pPr>
            <a:lvl9pPr marL="243797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9pPr>
          </a:lstStyle>
          <a:p>
            <a:pPr marL="0" marR="0" lvl="0" indent="0" algn="l" defTabSz="304747" rtl="0" eaLnBrk="1" fontAlgn="base" latinLnBrk="0" hangingPunct="1">
              <a:lnSpc>
                <a:spcPct val="100000"/>
              </a:lnSpc>
              <a:spcBef>
                <a:spcPct val="20000"/>
              </a:spcBef>
              <a:spcAft>
                <a:spcPct val="0"/>
              </a:spcAft>
              <a:buClr>
                <a:srgbClr val="000000"/>
              </a:buClr>
              <a:buSzTx/>
              <a:buFont typeface="Arial" charset="0"/>
              <a:buNone/>
              <a:tabLst/>
              <a:defRPr/>
            </a:pPr>
            <a:r>
              <a:rPr kumimoji="0" lang="en-US" sz="4400" b="1" i="0" u="none" strike="noStrike" kern="0" cap="none" spc="0" normalizeH="0" baseline="0" noProof="0" dirty="0" smtClean="0">
                <a:ln>
                  <a:noFill/>
                </a:ln>
                <a:solidFill>
                  <a:srgbClr val="FACD62"/>
                </a:solidFill>
                <a:effectLst/>
                <a:uLnTx/>
                <a:uFillTx/>
                <a:latin typeface="Segoe UI" panose="020B0502040204020203" pitchFamily="34" charset="0"/>
                <a:cs typeface="Segoe UI" panose="020B0502040204020203" pitchFamily="34" charset="0"/>
              </a:rPr>
              <a:t>Advanced Policy </a:t>
            </a:r>
            <a:r>
              <a:rPr kumimoji="0" lang="en-US" sz="4400" b="1" i="0" u="none" strike="noStrike" kern="0" cap="none" spc="0" normalizeH="0" baseline="0" noProof="0" dirty="0">
                <a:ln>
                  <a:noFill/>
                </a:ln>
                <a:solidFill>
                  <a:srgbClr val="FACD62"/>
                </a:solidFill>
                <a:effectLst/>
                <a:uLnTx/>
                <a:uFillTx/>
                <a:latin typeface="Segoe UI" panose="020B0502040204020203" pitchFamily="34" charset="0"/>
                <a:cs typeface="Segoe UI" panose="020B0502040204020203" pitchFamily="34" charset="0"/>
              </a:rPr>
              <a:t>Syntax</a:t>
            </a:r>
          </a:p>
        </p:txBody>
      </p:sp>
      <p:sp>
        <p:nvSpPr>
          <p:cNvPr id="6" name="Rectangle 5"/>
          <p:cNvSpPr/>
          <p:nvPr/>
        </p:nvSpPr>
        <p:spPr>
          <a:xfrm>
            <a:off x="685800" y="6338472"/>
            <a:ext cx="9330228" cy="307777"/>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4E3629"/>
                </a:solidFill>
                <a:effectLst/>
                <a:uLnTx/>
                <a:uFillTx/>
                <a:latin typeface="Oracle Sans" panose="020B0503020204020204" pitchFamily="34" charset="0"/>
                <a:ea typeface="+mn-ea"/>
                <a:cs typeface="+mn-cs"/>
                <a:hlinkClick r:id="rId3"/>
              </a:rPr>
              <a:t>https://docs.cloud.oracle.com/iaas/Content/Identity/Reference/policyreference.htm#Resource</a:t>
            </a:r>
            <a:endParaRPr kumimoji="0" lang="en-US" sz="1400" b="0" i="0" u="none" strike="noStrike" kern="1200" cap="none" spc="0" normalizeH="0" baseline="0" noProof="0" dirty="0">
              <a:ln>
                <a:noFill/>
              </a:ln>
              <a:solidFill>
                <a:srgbClr val="4E3629"/>
              </a:solidFill>
              <a:effectLst/>
              <a:uLnTx/>
              <a:uFillTx/>
              <a:latin typeface="Oracle Sans" panose="020B0503020204020204" pitchFamily="34" charset="0"/>
              <a:ea typeface="+mn-ea"/>
              <a:cs typeface="+mn-cs"/>
            </a:endParaRPr>
          </a:p>
        </p:txBody>
      </p:sp>
      <p:sp>
        <p:nvSpPr>
          <p:cNvPr id="8" name="Rectangle 7"/>
          <p:cNvSpPr/>
          <p:nvPr/>
        </p:nvSpPr>
        <p:spPr>
          <a:xfrm>
            <a:off x="533401" y="1250678"/>
            <a:ext cx="11215776" cy="369332"/>
          </a:xfrm>
          <a:prstGeom prst="rect">
            <a:avLst/>
          </a:prstGeom>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E5DBBE"/>
                </a:solidFill>
                <a:effectLst/>
                <a:uLnTx/>
                <a:uFillTx/>
                <a:latin typeface="Helvetica Neue"/>
                <a:ea typeface="+mn-ea"/>
                <a:cs typeface="+mn-cs"/>
              </a:rPr>
              <a:t>As part of a policy statement, you can specify one or more </a:t>
            </a:r>
            <a:r>
              <a:rPr kumimoji="0" lang="en-US" sz="1800" b="0" i="1" u="none" strike="noStrike" kern="1200" cap="none" spc="0" normalizeH="0" baseline="0" noProof="0" dirty="0">
                <a:ln>
                  <a:noFill/>
                </a:ln>
                <a:solidFill>
                  <a:srgbClr val="E5DBBE"/>
                </a:solidFill>
                <a:effectLst/>
                <a:uLnTx/>
                <a:uFillTx/>
                <a:latin typeface="Helvetica Neue"/>
                <a:ea typeface="+mn-ea"/>
                <a:cs typeface="+mn-cs"/>
              </a:rPr>
              <a:t>conditions</a:t>
            </a:r>
            <a:r>
              <a:rPr kumimoji="0" lang="en-US" sz="1800" b="0" i="0" u="none" strike="noStrike" kern="1200" cap="none" spc="0" normalizeH="0" baseline="0" noProof="0" dirty="0">
                <a:ln>
                  <a:noFill/>
                </a:ln>
                <a:solidFill>
                  <a:srgbClr val="E5DBBE"/>
                </a:solidFill>
                <a:effectLst/>
                <a:uLnTx/>
                <a:uFillTx/>
                <a:latin typeface="Helvetica Neue"/>
                <a:ea typeface="+mn-ea"/>
                <a:cs typeface="+mn-cs"/>
              </a:rPr>
              <a:t> that must be met </a:t>
            </a:r>
            <a:r>
              <a:rPr kumimoji="0" lang="en-US" sz="1800" b="0" i="0" u="none" strike="noStrike" kern="1200" cap="none" spc="0" normalizeH="0" baseline="0" noProof="0" dirty="0" smtClean="0">
                <a:ln>
                  <a:noFill/>
                </a:ln>
                <a:solidFill>
                  <a:srgbClr val="E5DBBE"/>
                </a:solidFill>
                <a:effectLst/>
                <a:uLnTx/>
                <a:uFillTx/>
                <a:latin typeface="Helvetica Neue"/>
                <a:ea typeface="+mn-ea"/>
                <a:cs typeface="+mn-cs"/>
              </a:rPr>
              <a:t>to get access</a:t>
            </a:r>
            <a:endPar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endParaRPr>
          </a:p>
        </p:txBody>
      </p:sp>
      <p:sp>
        <p:nvSpPr>
          <p:cNvPr id="11" name="Rectangle 10"/>
          <p:cNvSpPr/>
          <p:nvPr/>
        </p:nvSpPr>
        <p:spPr>
          <a:xfrm>
            <a:off x="874821" y="1747558"/>
            <a:ext cx="9677400" cy="369332"/>
          </a:xfrm>
          <a:prstGeom prst="rect">
            <a:avLst/>
          </a:prstGeom>
          <a:ln>
            <a:noFill/>
          </a:ln>
        </p:spPr>
        <p:txBody>
          <a:bodyPr wrap="square">
            <a:spAutoFit/>
          </a:bodyPr>
          <a:lstStyle/>
          <a:p>
            <a:pPr marL="914400" marR="0" lvl="2" indent="-396875" algn="l" defTabSz="914400" rtl="0" eaLnBrk="0" fontAlgn="base" latinLnBrk="0" hangingPunct="0">
              <a:lnSpc>
                <a:spcPct val="100000"/>
              </a:lnSpc>
              <a:spcBef>
                <a:spcPts val="600"/>
              </a:spcBef>
              <a:spcAft>
                <a:spcPct val="0"/>
              </a:spcAft>
              <a:buClrTx/>
              <a:buSzTx/>
              <a:buFontTx/>
              <a:buNone/>
              <a:tabLst/>
              <a:defRPr/>
            </a:pPr>
            <a:r>
              <a:rPr kumimoji="0" lang="en-US" sz="1800" b="0" i="0" u="none" strike="noStrike" kern="0" cap="none" spc="0" normalizeH="0" baseline="0" noProof="0" dirty="0">
                <a:ln>
                  <a:noFill/>
                </a:ln>
                <a:solidFill>
                  <a:srgbClr val="E5DBBE"/>
                </a:solidFill>
                <a:effectLst/>
                <a:uLnTx/>
                <a:uFillTx/>
                <a:latin typeface="Oracle Sans" panose="020B0503020204020204" pitchFamily="34" charset="0"/>
                <a:ea typeface="+mn-ea"/>
                <a:cs typeface="+mn-cs"/>
              </a:rPr>
              <a:t>Allow </a:t>
            </a:r>
            <a:r>
              <a:rPr kumimoji="0" lang="en-US" sz="1800" b="0" i="0" u="none" strike="noStrike" kern="0" cap="none" spc="0" normalizeH="0" baseline="0" noProof="0" dirty="0">
                <a:ln>
                  <a:noFill/>
                </a:ln>
                <a:solidFill>
                  <a:srgbClr val="25D142"/>
                </a:solidFill>
                <a:effectLst/>
                <a:uLnTx/>
                <a:uFillTx/>
                <a:latin typeface="Oracle Sans" panose="020B0503020204020204" pitchFamily="34" charset="0"/>
                <a:ea typeface="+mn-ea"/>
                <a:cs typeface="+mn-cs"/>
              </a:rPr>
              <a:t>&lt;subject&gt; </a:t>
            </a:r>
            <a:r>
              <a:rPr kumimoji="0" lang="en-US" sz="1800" b="0" i="0" u="none" strike="noStrike" kern="0" cap="none" spc="0" normalizeH="0" baseline="0" noProof="0" dirty="0">
                <a:ln>
                  <a:noFill/>
                </a:ln>
                <a:solidFill>
                  <a:srgbClr val="E5DBBE"/>
                </a:solidFill>
                <a:effectLst/>
                <a:uLnTx/>
                <a:uFillTx/>
                <a:latin typeface="Oracle Sans" panose="020B0503020204020204" pitchFamily="34" charset="0"/>
                <a:ea typeface="+mn-ea"/>
                <a:cs typeface="+mn-cs"/>
              </a:rPr>
              <a:t>to </a:t>
            </a:r>
            <a:r>
              <a:rPr kumimoji="0" lang="en-US" sz="1800" b="0" i="0" u="none" strike="noStrike" kern="0" cap="none" spc="0" normalizeH="0" baseline="0" noProof="0" dirty="0" smtClean="0">
                <a:ln>
                  <a:noFill/>
                </a:ln>
                <a:solidFill>
                  <a:srgbClr val="FFFF00"/>
                </a:solidFill>
                <a:effectLst/>
                <a:uLnTx/>
                <a:uFillTx/>
                <a:latin typeface="Oracle Sans" panose="020B0503020204020204" pitchFamily="34" charset="0"/>
                <a:ea typeface="+mn-ea"/>
                <a:cs typeface="+mn-cs"/>
              </a:rPr>
              <a:t>&lt;</a:t>
            </a:r>
            <a:r>
              <a:rPr lang="en-US" kern="0" dirty="0" smtClean="0">
                <a:solidFill>
                  <a:srgbClr val="FFFF00"/>
                </a:solidFill>
              </a:rPr>
              <a:t>action</a:t>
            </a:r>
            <a:r>
              <a:rPr kumimoji="0" lang="en-US" sz="1800" b="0" i="0" u="none" strike="noStrike" kern="0" cap="none" spc="0" normalizeH="0" baseline="0" noProof="0" dirty="0" smtClean="0">
                <a:ln>
                  <a:noFill/>
                </a:ln>
                <a:solidFill>
                  <a:srgbClr val="FFFF00"/>
                </a:solidFill>
                <a:effectLst/>
                <a:uLnTx/>
                <a:uFillTx/>
                <a:latin typeface="Oracle Sans" panose="020B0503020204020204" pitchFamily="34" charset="0"/>
                <a:ea typeface="+mn-ea"/>
                <a:cs typeface="+mn-cs"/>
              </a:rPr>
              <a:t>&gt; </a:t>
            </a:r>
            <a:r>
              <a:rPr kumimoji="0" lang="en-US" sz="1800" b="0" i="0" u="none" strike="noStrike" kern="0" cap="none" spc="0" normalizeH="0" baseline="0" noProof="0" dirty="0">
                <a:ln>
                  <a:noFill/>
                </a:ln>
                <a:solidFill>
                  <a:srgbClr val="00B0F0"/>
                </a:solidFill>
                <a:effectLst/>
                <a:uLnTx/>
                <a:uFillTx/>
                <a:latin typeface="Oracle Sans" panose="020B0503020204020204" pitchFamily="34" charset="0"/>
                <a:ea typeface="+mn-ea"/>
                <a:cs typeface="+mn-cs"/>
              </a:rPr>
              <a:t>&lt;resource-type&gt; </a:t>
            </a:r>
            <a:r>
              <a:rPr kumimoji="0" lang="en-US" sz="1800" b="0" i="0" u="none" strike="noStrike" kern="0" cap="none" spc="0" normalizeH="0" baseline="0" noProof="0" dirty="0">
                <a:ln>
                  <a:noFill/>
                </a:ln>
                <a:solidFill>
                  <a:srgbClr val="E5DBBE"/>
                </a:solidFill>
                <a:effectLst/>
                <a:uLnTx/>
                <a:uFillTx/>
                <a:latin typeface="Oracle Sans" panose="020B0503020204020204" pitchFamily="34" charset="0"/>
                <a:ea typeface="+mn-ea"/>
                <a:cs typeface="+mn-cs"/>
              </a:rPr>
              <a:t>in</a:t>
            </a:r>
            <a:r>
              <a:rPr kumimoji="0" lang="en-US" sz="1800" b="0" i="0" u="none" strike="noStrike" kern="0" cap="none" spc="0" normalizeH="0" baseline="0" noProof="0" dirty="0">
                <a:ln>
                  <a:noFill/>
                </a:ln>
                <a:solidFill>
                  <a:srgbClr val="4E3629"/>
                </a:solidFill>
                <a:effectLst/>
                <a:uLnTx/>
                <a:uFillTx/>
                <a:latin typeface="Oracle Sans" panose="020B0503020204020204" pitchFamily="34" charset="0"/>
                <a:ea typeface="+mn-ea"/>
                <a:cs typeface="+mn-cs"/>
              </a:rPr>
              <a:t> </a:t>
            </a:r>
            <a:r>
              <a:rPr kumimoji="0" lang="en-US" sz="1800" b="0" i="0" u="none" strike="noStrike" kern="0" cap="none" spc="0" normalizeH="0" baseline="0" noProof="0" dirty="0" smtClean="0">
                <a:ln>
                  <a:noFill/>
                </a:ln>
                <a:solidFill>
                  <a:srgbClr val="00B0F0"/>
                </a:solidFill>
                <a:effectLst/>
                <a:uLnTx/>
                <a:uFillTx/>
                <a:latin typeface="Oracle Sans" panose="020B0503020204020204" pitchFamily="34" charset="0"/>
                <a:ea typeface="+mn-ea"/>
                <a:cs typeface="+mn-cs"/>
              </a:rPr>
              <a:t>&lt;</a:t>
            </a:r>
            <a:r>
              <a:rPr lang="en-US" kern="0" dirty="0" smtClean="0">
                <a:solidFill>
                  <a:srgbClr val="00B0F0"/>
                </a:solidFill>
              </a:rPr>
              <a:t>placement</a:t>
            </a:r>
            <a:r>
              <a:rPr kumimoji="0" lang="en-US" sz="1800" b="0" i="0" u="none" strike="noStrike" kern="0" cap="none" spc="0" normalizeH="0" baseline="0" noProof="0" dirty="0" smtClean="0">
                <a:ln>
                  <a:noFill/>
                </a:ln>
                <a:solidFill>
                  <a:srgbClr val="00B0F0"/>
                </a:solidFill>
                <a:effectLst/>
                <a:uLnTx/>
                <a:uFillTx/>
                <a:latin typeface="Oracle Sans" panose="020B0503020204020204" pitchFamily="34" charset="0"/>
                <a:ea typeface="+mn-ea"/>
                <a:cs typeface="+mn-cs"/>
              </a:rPr>
              <a:t>&gt; </a:t>
            </a:r>
            <a:r>
              <a:rPr kumimoji="0" lang="en-US" sz="1800" b="0" i="0" u="none" strike="noStrike" kern="0" cap="none" spc="0" normalizeH="0" baseline="0" noProof="0" dirty="0">
                <a:ln>
                  <a:noFill/>
                </a:ln>
                <a:solidFill>
                  <a:srgbClr val="FF0000"/>
                </a:solidFill>
                <a:effectLst/>
                <a:uLnTx/>
                <a:uFillTx/>
                <a:latin typeface="Oracle Sans" panose="020B0503020204020204" pitchFamily="34" charset="0"/>
                <a:ea typeface="+mn-ea"/>
                <a:cs typeface="+mn-cs"/>
              </a:rPr>
              <a:t>where</a:t>
            </a:r>
            <a:r>
              <a:rPr kumimoji="0" lang="en-US" sz="1800" b="0" i="0" u="none" strike="noStrike" kern="0" cap="none" spc="0" normalizeH="0" baseline="0" noProof="0" dirty="0">
                <a:ln>
                  <a:noFill/>
                </a:ln>
                <a:solidFill>
                  <a:srgbClr val="4E3629"/>
                </a:solidFill>
                <a:effectLst/>
                <a:uLnTx/>
                <a:uFillTx/>
                <a:latin typeface="Oracle Sans" panose="020B0503020204020204" pitchFamily="34" charset="0"/>
                <a:ea typeface="+mn-ea"/>
                <a:cs typeface="+mn-cs"/>
              </a:rPr>
              <a:t> </a:t>
            </a:r>
            <a:r>
              <a:rPr kumimoji="0" lang="en-US" sz="1800" b="1" i="0" u="none" strike="noStrike" kern="0" cap="none" spc="0" normalizeH="0" baseline="0" noProof="0" dirty="0">
                <a:ln>
                  <a:noFill/>
                </a:ln>
                <a:solidFill>
                  <a:srgbClr val="7030A0"/>
                </a:solidFill>
                <a:effectLst/>
                <a:uLnTx/>
                <a:uFillTx/>
                <a:latin typeface="Oracle Sans" panose="020B0503020204020204" pitchFamily="34" charset="0"/>
                <a:ea typeface="+mn-ea"/>
                <a:cs typeface="+mn-cs"/>
              </a:rPr>
              <a:t>&lt;conditions&gt;</a:t>
            </a:r>
          </a:p>
        </p:txBody>
      </p:sp>
      <p:sp>
        <p:nvSpPr>
          <p:cNvPr id="12" name="Rectangle 11"/>
          <p:cNvSpPr/>
          <p:nvPr/>
        </p:nvSpPr>
        <p:spPr>
          <a:xfrm>
            <a:off x="533401" y="2381640"/>
            <a:ext cx="11070992" cy="3231654"/>
          </a:xfrm>
          <a:prstGeom prst="rect">
            <a:avLst/>
          </a:prstGeom>
        </p:spPr>
        <p:txBody>
          <a:bodyPr wrap="square">
            <a:spAutoFit/>
          </a:bodyPr>
          <a:lstStyle/>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You use variables when adding conditions to a </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policy; 2 types</a:t>
            </a:r>
          </a:p>
          <a:p>
            <a:pPr marL="742950" marR="0" lvl="1"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request</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 – relevant  </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to the request </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itself</a:t>
            </a:r>
          </a:p>
          <a:p>
            <a:pPr marL="742950" marR="0" lvl="1"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target</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 – relevant to </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the resource(s) being acted upon in the request)</a:t>
            </a:r>
          </a:p>
          <a:p>
            <a:pPr marL="742950" marR="0" lvl="1"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E.g. variable request.operation represents the API operation being requested (e.g. ListUsers); target.group.name represents the name of the group</a:t>
            </a:r>
          </a:p>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variable </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name is prefixed accordingly with either request or target followed by a </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period</a:t>
            </a:r>
          </a:p>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Examples: </a:t>
            </a:r>
          </a:p>
          <a:p>
            <a:pPr marL="742950" marR="0" lvl="1"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E5DBBE"/>
                </a:solidFill>
                <a:effectLst/>
                <a:uLnTx/>
                <a:uFillTx/>
                <a:latin typeface="Arial" panose="020B0604020202020204" pitchFamily="34" charset="0"/>
                <a:ea typeface="+mn-ea"/>
                <a:cs typeface="Arial" panose="020B0604020202020204" pitchFamily="34" charset="0"/>
              </a:rPr>
              <a:t>Allow group Phoenix-Admins to manage all-resources in tenancy where request.region='phx</a:t>
            </a:r>
            <a:r>
              <a:rPr kumimoji="0" lang="en-US" sz="1800" b="0" i="0" u="none" strike="noStrike" kern="1200" cap="none" spc="0" normalizeH="0" baseline="0" noProof="0" dirty="0" smtClean="0">
                <a:ln>
                  <a:noFill/>
                </a:ln>
                <a:solidFill>
                  <a:srgbClr val="E5DBBE"/>
                </a:solidFill>
                <a:effectLst/>
                <a:uLnTx/>
                <a:uFillTx/>
                <a:latin typeface="Arial" panose="020B0604020202020204" pitchFamily="34" charset="0"/>
                <a:ea typeface="+mn-ea"/>
                <a:cs typeface="Arial" panose="020B0604020202020204" pitchFamily="34" charset="0"/>
              </a:rPr>
              <a:t>'</a:t>
            </a:r>
            <a:endPar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endParaRPr>
          </a:p>
        </p:txBody>
      </p:sp>
    </p:spTree>
    <p:extLst>
      <p:ext uri="{BB962C8B-B14F-4D97-AF65-F5344CB8AC3E}">
        <p14:creationId xmlns:p14="http://schemas.microsoft.com/office/powerpoint/2010/main" val="19796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33400" y="326794"/>
            <a:ext cx="10944549" cy="533400"/>
          </a:xfrm>
          <a:prstGeom prst="rect">
            <a:avLst/>
          </a:prstGeom>
        </p:spPr>
        <p:txBody>
          <a:bodyPr/>
          <a:lstStyle>
            <a:lvl1pPr algn="l" defTabSz="304747" rtl="0" eaLnBrk="1" fontAlgn="base" hangingPunct="1">
              <a:spcBef>
                <a:spcPct val="20000"/>
              </a:spcBef>
              <a:spcAft>
                <a:spcPct val="0"/>
              </a:spcAft>
              <a:buClr>
                <a:srgbClr val="000000"/>
              </a:buClr>
              <a:buFont typeface="Arial" charset="0"/>
              <a:defRPr sz="2800">
                <a:solidFill>
                  <a:srgbClr val="5F5F5F"/>
                </a:solidFill>
                <a:latin typeface="+mj-lt"/>
                <a:ea typeface="+mj-ea"/>
                <a:cs typeface="+mj-cs"/>
              </a:defRPr>
            </a:lvl1pPr>
            <a:lvl2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2pPr>
            <a:lvl3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3pPr>
            <a:lvl4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4pPr>
            <a:lvl5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5pPr>
            <a:lvl6pPr marL="60949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6pPr>
            <a:lvl7pPr marL="1218987"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7pPr>
            <a:lvl8pPr marL="1828480"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8pPr>
            <a:lvl9pPr marL="243797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9pPr>
          </a:lstStyle>
          <a:p>
            <a:pPr marL="0" marR="0" lvl="0" indent="0" algn="l" defTabSz="304747" rtl="0" eaLnBrk="1" fontAlgn="base" latinLnBrk="0" hangingPunct="1">
              <a:lnSpc>
                <a:spcPct val="100000"/>
              </a:lnSpc>
              <a:spcBef>
                <a:spcPct val="20000"/>
              </a:spcBef>
              <a:spcAft>
                <a:spcPct val="0"/>
              </a:spcAft>
              <a:buClr>
                <a:srgbClr val="000000"/>
              </a:buClr>
              <a:buSzTx/>
              <a:buFont typeface="Arial" charset="0"/>
              <a:buNone/>
              <a:tabLst/>
              <a:defRPr/>
            </a:pPr>
            <a:r>
              <a:rPr kumimoji="0" lang="en-US" sz="4400" b="1" i="0" u="none" strike="noStrike" kern="1200" cap="none" spc="0" normalizeH="0" baseline="0" noProof="0" dirty="0">
                <a:ln>
                  <a:noFill/>
                </a:ln>
                <a:solidFill>
                  <a:srgbClr val="FFC000"/>
                </a:solidFill>
                <a:effectLst/>
                <a:uLnTx/>
                <a:uFillTx/>
                <a:latin typeface="Segoe UI" panose="020B0502040204020203" pitchFamily="34" charset="0"/>
                <a:cs typeface="Segoe UI" panose="020B0502040204020203" pitchFamily="34" charset="0"/>
              </a:rPr>
              <a:t>Policy Syntax</a:t>
            </a:r>
          </a:p>
        </p:txBody>
      </p:sp>
      <p:sp>
        <p:nvSpPr>
          <p:cNvPr id="3" name="Rectangle 2"/>
          <p:cNvSpPr/>
          <p:nvPr/>
        </p:nvSpPr>
        <p:spPr>
          <a:xfrm>
            <a:off x="881513" y="1090603"/>
            <a:ext cx="9677400" cy="400110"/>
          </a:xfrm>
          <a:prstGeom prst="rect">
            <a:avLst/>
          </a:prstGeom>
          <a:ln>
            <a:noFill/>
          </a:ln>
        </p:spPr>
        <p:txBody>
          <a:bodyPr wrap="square">
            <a:spAutoFit/>
          </a:bodyPr>
          <a:lstStyle/>
          <a:p>
            <a:pPr marL="914400" marR="0" lvl="2" indent="-396875" algn="l" defTabSz="914400" rtl="0" eaLnBrk="0" fontAlgn="base" latinLnBrk="0" hangingPunct="0">
              <a:lnSpc>
                <a:spcPct val="100000"/>
              </a:lnSpc>
              <a:spcBef>
                <a:spcPts val="600"/>
              </a:spcBef>
              <a:spcAft>
                <a:spcPct val="0"/>
              </a:spcAft>
              <a:buClrTx/>
              <a:buSzTx/>
              <a:buFontTx/>
              <a:buNone/>
              <a:tabLst/>
              <a:defRPr/>
            </a:pPr>
            <a:r>
              <a:rPr kumimoji="0" lang="en-US" sz="2000" b="0" i="0" u="none" strike="noStrike" kern="0" cap="none" spc="0" normalizeH="0" baseline="0" noProof="0" dirty="0">
                <a:ln>
                  <a:noFill/>
                </a:ln>
                <a:solidFill>
                  <a:srgbClr val="E5DBBE"/>
                </a:solidFill>
                <a:effectLst/>
                <a:uLnTx/>
                <a:uFillTx/>
                <a:latin typeface="Oracle Sans" panose="020B0503020204020204" pitchFamily="34" charset="0"/>
                <a:ea typeface="+mn-ea"/>
                <a:cs typeface="+mn-cs"/>
              </a:rPr>
              <a:t>Allow &lt;subject&gt; to &lt;verb&gt; &lt;resource-type&gt; in &lt;location&gt; where </a:t>
            </a:r>
            <a:r>
              <a:rPr kumimoji="0" lang="en-US" sz="2000" b="1" i="0" u="none" strike="noStrike" kern="0" cap="none" spc="0" normalizeH="0" baseline="0" noProof="0" dirty="0">
                <a:ln>
                  <a:noFill/>
                </a:ln>
                <a:solidFill>
                  <a:srgbClr val="FF0000"/>
                </a:solidFill>
                <a:effectLst/>
                <a:uLnTx/>
                <a:uFillTx/>
                <a:latin typeface="Oracle Sans" panose="020B0503020204020204" pitchFamily="34" charset="0"/>
                <a:ea typeface="+mn-ea"/>
                <a:cs typeface="+mn-cs"/>
              </a:rPr>
              <a:t>&lt;conditions&gt;</a:t>
            </a:r>
          </a:p>
        </p:txBody>
      </p:sp>
      <p:sp>
        <p:nvSpPr>
          <p:cNvPr id="11" name="Rectangle 10"/>
          <p:cNvSpPr/>
          <p:nvPr/>
        </p:nvSpPr>
        <p:spPr>
          <a:xfrm>
            <a:off x="533400" y="1484715"/>
            <a:ext cx="11107738" cy="64633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Oracle Sans Light" panose="020B0403020204020204" pitchFamily="34" charset="0"/>
                <a:ea typeface="+mn-ea"/>
                <a:cs typeface="Oracle Sans Light" panose="020B0403020204020204" pitchFamily="34" charset="0"/>
              </a:rPr>
              <a:t>Conditions</a:t>
            </a:r>
            <a:r>
              <a:rPr kumimoji="0" lang="en-US" sz="1800" b="0" i="0" u="none" strike="noStrike" kern="1200" cap="none" spc="0" normalizeH="0" baseline="0" noProof="0" dirty="0" smtClean="0">
                <a:ln>
                  <a:noFill/>
                </a:ln>
                <a:solidFill>
                  <a:srgbClr val="FFFF00"/>
                </a:solidFill>
                <a:effectLst/>
                <a:uLnTx/>
                <a:uFillTx/>
                <a:latin typeface="Oracle Sans Light" panose="020B0403020204020204" pitchFamily="34" charset="0"/>
                <a:ea typeface="+mn-ea"/>
                <a:cs typeface="Oracle Sans Light" panose="020B0403020204020204" pitchFamily="34" charset="0"/>
              </a:rPr>
              <a:t>: </a:t>
            </a:r>
            <a:endParaRPr kumimoji="0" lang="en-US" sz="1800" b="0" i="0" u="none" strike="noStrike" kern="1200" cap="none" spc="0" normalizeH="0" baseline="0" noProof="0" dirty="0">
              <a:ln>
                <a:noFill/>
              </a:ln>
              <a:solidFill>
                <a:srgbClr val="FFFF00"/>
              </a:solidFill>
              <a:effectLst/>
              <a:uLnTx/>
              <a:uFillTx/>
              <a:latin typeface="Oracle Sans Light" panose="020B0403020204020204" pitchFamily="34" charset="0"/>
              <a:ea typeface="+mn-ea"/>
              <a:cs typeface="Oracle Sans Light" panose="020B04030202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Oracle Sans Light" panose="020B0403020204020204" pitchFamily="34" charset="0"/>
                <a:ea typeface="+mn-ea"/>
                <a:cs typeface="Oracle Sans Light" panose="020B0403020204020204" pitchFamily="34" charset="0"/>
              </a:rPr>
              <a:t>Syntax for a single condition: variable =|!= value</a:t>
            </a:r>
          </a:p>
        </p:txBody>
      </p:sp>
      <p:graphicFrame>
        <p:nvGraphicFramePr>
          <p:cNvPr id="14" name="Table 13"/>
          <p:cNvGraphicFramePr>
            <a:graphicFrameLocks noGrp="1"/>
          </p:cNvGraphicFramePr>
          <p:nvPr>
            <p:extLst>
              <p:ext uri="{D42A27DB-BD31-4B8C-83A1-F6EECF244321}">
                <p14:modId xmlns:p14="http://schemas.microsoft.com/office/powerpoint/2010/main" val="2068699682"/>
              </p:ext>
            </p:extLst>
          </p:nvPr>
        </p:nvGraphicFramePr>
        <p:xfrm>
          <a:off x="5486400" y="2237271"/>
          <a:ext cx="6400800" cy="3295358"/>
        </p:xfrm>
        <a:graphic>
          <a:graphicData uri="http://schemas.openxmlformats.org/drawingml/2006/table">
            <a:tbl>
              <a:tblPr firstRow="1" bandRow="1">
                <a:tableStyleId>{68D230F3-CF80-4859-8CE7-A43EE81993B5}</a:tableStyleId>
              </a:tblPr>
              <a:tblGrid>
                <a:gridCol w="2528711">
                  <a:extLst>
                    <a:ext uri="{9D8B030D-6E8A-4147-A177-3AD203B41FA5}">
                      <a16:colId xmlns:a16="http://schemas.microsoft.com/office/drawing/2014/main" val="20000"/>
                    </a:ext>
                  </a:extLst>
                </a:gridCol>
                <a:gridCol w="3872089">
                  <a:extLst>
                    <a:ext uri="{9D8B030D-6E8A-4147-A177-3AD203B41FA5}">
                      <a16:colId xmlns:a16="http://schemas.microsoft.com/office/drawing/2014/main" val="20001"/>
                    </a:ext>
                  </a:extLst>
                </a:gridCol>
              </a:tblGrid>
              <a:tr h="308851">
                <a:tc>
                  <a:txBody>
                    <a:bodyPr/>
                    <a:lstStyle/>
                    <a:p>
                      <a:r>
                        <a:rPr lang="en-US" sz="1500" kern="1200" dirty="0">
                          <a:solidFill>
                            <a:srgbClr val="FFC000"/>
                          </a:solidFill>
                          <a:effectLst/>
                        </a:rPr>
                        <a:t>request.operation</a:t>
                      </a:r>
                      <a:endParaRPr lang="en-US" sz="1500" b="0" dirty="0">
                        <a:solidFill>
                          <a:srgbClr val="FFC000"/>
                        </a:solidFill>
                        <a:latin typeface="Oracle Sans" panose="020B0503020204020204" pitchFamily="34" charset="0"/>
                        <a:cs typeface="Oracle Sans" panose="020B0503020204020204" pitchFamily="34" charset="0"/>
                      </a:endParaRPr>
                    </a:p>
                  </a:txBody>
                  <a:tcPr anchor="ctr"/>
                </a:tc>
                <a:tc>
                  <a:txBody>
                    <a:bodyPr/>
                    <a:lstStyle/>
                    <a:p>
                      <a:r>
                        <a:rPr lang="en-US" sz="1500" kern="1200" dirty="0">
                          <a:solidFill>
                            <a:srgbClr val="E0F5E7"/>
                          </a:solidFill>
                          <a:effectLst/>
                        </a:rPr>
                        <a:t>The API operation name being requested</a:t>
                      </a:r>
                      <a:endParaRPr lang="en-US" sz="1500" b="0" dirty="0">
                        <a:solidFill>
                          <a:srgbClr val="E0F5E7"/>
                        </a:solidFill>
                        <a:latin typeface="Oracle Sans" panose="020B0503020204020204" pitchFamily="34" charset="0"/>
                        <a:cs typeface="Oracle Sans" panose="020B0503020204020204" pitchFamily="34" charset="0"/>
                      </a:endParaRPr>
                    </a:p>
                  </a:txBody>
                  <a:tcPr anchor="ctr"/>
                </a:tc>
                <a:extLst>
                  <a:ext uri="{0D108BD9-81ED-4DB2-BD59-A6C34878D82A}">
                    <a16:rowId xmlns:a16="http://schemas.microsoft.com/office/drawing/2014/main" val="10000"/>
                  </a:ext>
                </a:extLst>
              </a:tr>
              <a:tr h="308851">
                <a:tc>
                  <a:txBody>
                    <a:bodyPr/>
                    <a:lstStyle/>
                    <a:p>
                      <a:pPr marL="0" algn="l" defTabSz="1218987" rtl="0" eaLnBrk="1" latinLnBrk="0" hangingPunct="1"/>
                      <a:r>
                        <a:rPr lang="en-US" sz="1500" kern="1200" dirty="0">
                          <a:solidFill>
                            <a:srgbClr val="FFC000"/>
                          </a:solidFill>
                          <a:effectLst/>
                        </a:rPr>
                        <a:t>request.permission</a:t>
                      </a:r>
                      <a:endParaRPr lang="en-US" sz="1500" b="0" kern="1200" dirty="0">
                        <a:solidFill>
                          <a:srgbClr val="FFC000"/>
                        </a:solidFill>
                        <a:latin typeface="Oracle Sans" panose="020B0503020204020204" pitchFamily="34" charset="0"/>
                        <a:ea typeface="+mn-ea"/>
                        <a:cs typeface="Oracle Sans" panose="020B0503020204020204" pitchFamily="34" charset="0"/>
                      </a:endParaRPr>
                    </a:p>
                  </a:txBody>
                  <a:tcPr anchor="ctr"/>
                </a:tc>
                <a:tc>
                  <a:txBody>
                    <a:bodyPr/>
                    <a:lstStyle/>
                    <a:p>
                      <a:pPr marL="0" algn="l" defTabSz="1218987" rtl="0" eaLnBrk="1" latinLnBrk="0" hangingPunct="1"/>
                      <a:r>
                        <a:rPr lang="en-US" sz="1500" kern="1200" dirty="0">
                          <a:solidFill>
                            <a:srgbClr val="E0F5E7"/>
                          </a:solidFill>
                          <a:effectLst/>
                        </a:rPr>
                        <a:t>The underlying permission(s) requested</a:t>
                      </a:r>
                      <a:endParaRPr lang="en-US" sz="1500" b="0" kern="1200" dirty="0">
                        <a:solidFill>
                          <a:srgbClr val="E0F5E7"/>
                        </a:solidFill>
                        <a:latin typeface="Oracle Sans" panose="020B0503020204020204" pitchFamily="34" charset="0"/>
                        <a:ea typeface="+mn-ea"/>
                        <a:cs typeface="Oracle Sans" panose="020B0503020204020204" pitchFamily="34" charset="0"/>
                      </a:endParaRPr>
                    </a:p>
                  </a:txBody>
                  <a:tcPr anchor="ctr"/>
                </a:tc>
                <a:extLst>
                  <a:ext uri="{0D108BD9-81ED-4DB2-BD59-A6C34878D82A}">
                    <a16:rowId xmlns:a16="http://schemas.microsoft.com/office/drawing/2014/main" val="10001"/>
                  </a:ext>
                </a:extLst>
              </a:tr>
              <a:tr h="308851">
                <a:tc>
                  <a:txBody>
                    <a:bodyPr/>
                    <a:lstStyle/>
                    <a:p>
                      <a:pPr marL="0" algn="l" defTabSz="1218987" rtl="0" eaLnBrk="1" latinLnBrk="0" hangingPunct="1"/>
                      <a:r>
                        <a:rPr lang="en-US" sz="1500" kern="1200" dirty="0">
                          <a:solidFill>
                            <a:srgbClr val="FFC000"/>
                          </a:solidFill>
                        </a:rPr>
                        <a:t>request.user.id</a:t>
                      </a:r>
                      <a:endParaRPr lang="en-US" sz="1500" b="0" kern="1200" dirty="0">
                        <a:solidFill>
                          <a:srgbClr val="FFC000"/>
                        </a:solidFill>
                        <a:latin typeface="Oracle Sans" panose="020B0503020204020204" pitchFamily="34" charset="0"/>
                        <a:ea typeface="+mn-ea"/>
                        <a:cs typeface="Oracle Sans" panose="020B0503020204020204" pitchFamily="34" charset="0"/>
                      </a:endParaRPr>
                    </a:p>
                  </a:txBody>
                  <a:tcPr anchor="ct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500" kern="1200" dirty="0">
                          <a:solidFill>
                            <a:srgbClr val="E0F5E7"/>
                          </a:solidFill>
                        </a:rPr>
                        <a:t>OCID of the</a:t>
                      </a:r>
                      <a:r>
                        <a:rPr lang="en-US" sz="1500" kern="1200" baseline="0" dirty="0">
                          <a:solidFill>
                            <a:srgbClr val="E0F5E7"/>
                          </a:solidFill>
                        </a:rPr>
                        <a:t> requesting user</a:t>
                      </a:r>
                      <a:endParaRPr lang="en-US" sz="1500" b="0" kern="1200" dirty="0">
                        <a:solidFill>
                          <a:srgbClr val="E0F5E7"/>
                        </a:solidFill>
                        <a:latin typeface="Oracle Sans" panose="020B0503020204020204" pitchFamily="34" charset="0"/>
                        <a:ea typeface="+mn-ea"/>
                        <a:cs typeface="Oracle Sans" panose="020B0503020204020204" pitchFamily="34" charset="0"/>
                      </a:endParaRPr>
                    </a:p>
                  </a:txBody>
                  <a:tcPr anchor="ctr"/>
                </a:tc>
                <a:extLst>
                  <a:ext uri="{0D108BD9-81ED-4DB2-BD59-A6C34878D82A}">
                    <a16:rowId xmlns:a16="http://schemas.microsoft.com/office/drawing/2014/main" val="10003"/>
                  </a:ext>
                </a:extLst>
              </a:tr>
              <a:tr h="219985">
                <a:tc>
                  <a:txBody>
                    <a:bodyPr/>
                    <a:lstStyle/>
                    <a:p>
                      <a:pPr marL="0" algn="l" defTabSz="1218987" rtl="0" eaLnBrk="1" latinLnBrk="0" hangingPunct="1"/>
                      <a:r>
                        <a:rPr lang="en-US" sz="1500" kern="1200" dirty="0">
                          <a:solidFill>
                            <a:srgbClr val="FFC000"/>
                          </a:solidFill>
                        </a:rPr>
                        <a:t>request.groups.id</a:t>
                      </a:r>
                      <a:endParaRPr lang="en-US" sz="1500" b="0" kern="1200" dirty="0">
                        <a:solidFill>
                          <a:srgbClr val="FFC000"/>
                        </a:solidFill>
                        <a:latin typeface="Oracle Sans" panose="020B0503020204020204" pitchFamily="34" charset="0"/>
                        <a:ea typeface="+mn-ea"/>
                        <a:cs typeface="Oracle Sans" panose="020B0503020204020204" pitchFamily="34" charset="0"/>
                      </a:endParaRPr>
                    </a:p>
                  </a:txBody>
                  <a:tcPr anchor="ct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500" kern="1200" dirty="0">
                          <a:solidFill>
                            <a:srgbClr val="E0F5E7"/>
                          </a:solidFill>
                          <a:effectLst/>
                        </a:rPr>
                        <a:t>The OCIDs of groups requesting user is in</a:t>
                      </a:r>
                      <a:endParaRPr lang="en-US" sz="1500" b="0" i="0" kern="1200" dirty="0">
                        <a:solidFill>
                          <a:srgbClr val="E0F5E7"/>
                        </a:solidFill>
                        <a:effectLst/>
                        <a:latin typeface="Oracle Sans" panose="020B0503020204020204" pitchFamily="34" charset="0"/>
                        <a:ea typeface="+mn-ea"/>
                        <a:cs typeface="Oracle Sans" panose="020B0503020204020204" pitchFamily="34" charset="0"/>
                      </a:endParaRPr>
                    </a:p>
                  </a:txBody>
                  <a:tcPr anchor="ctr"/>
                </a:tc>
                <a:extLst>
                  <a:ext uri="{0D108BD9-81ED-4DB2-BD59-A6C34878D82A}">
                    <a16:rowId xmlns:a16="http://schemas.microsoft.com/office/drawing/2014/main" val="3139902400"/>
                  </a:ext>
                </a:extLst>
              </a:tr>
              <a:tr h="323558">
                <a:tc>
                  <a:txBody>
                    <a:bodyPr/>
                    <a:lstStyle/>
                    <a:p>
                      <a:pPr marL="0" algn="l" defTabSz="1218987" rtl="0" eaLnBrk="1" latinLnBrk="0" hangingPunct="1"/>
                      <a:r>
                        <a:rPr lang="en-US" sz="1500" kern="1200" dirty="0">
                          <a:solidFill>
                            <a:srgbClr val="FFC000"/>
                          </a:solidFill>
                        </a:rPr>
                        <a:t>target.compartment.id</a:t>
                      </a:r>
                      <a:endParaRPr lang="en-US" sz="1500" b="0" kern="1200" dirty="0">
                        <a:solidFill>
                          <a:srgbClr val="FFC000"/>
                        </a:solidFill>
                        <a:latin typeface="Oracle Sans" panose="020B0503020204020204" pitchFamily="34" charset="0"/>
                        <a:ea typeface="+mn-ea"/>
                        <a:cs typeface="Oracle Sans" panose="020B0503020204020204" pitchFamily="34" charset="0"/>
                      </a:endParaRPr>
                    </a:p>
                  </a:txBody>
                  <a:tcPr anchor="ct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kern="1200" dirty="0">
                          <a:solidFill>
                            <a:srgbClr val="E0F5E7"/>
                          </a:solidFill>
                        </a:rPr>
                        <a:t>The OCID of the compartment</a:t>
                      </a:r>
                      <a:endParaRPr lang="en-US" sz="1600" b="0" kern="1200" dirty="0">
                        <a:solidFill>
                          <a:srgbClr val="E0F5E7"/>
                        </a:solidFill>
                        <a:latin typeface="Oracle Sans" panose="020B0503020204020204" pitchFamily="34" charset="0"/>
                        <a:ea typeface="+mn-ea"/>
                        <a:cs typeface="Oracle Sans" panose="020B0503020204020204" pitchFamily="34" charset="0"/>
                      </a:endParaRPr>
                    </a:p>
                  </a:txBody>
                  <a:tcPr anchor="ctr"/>
                </a:tc>
                <a:extLst>
                  <a:ext uri="{0D108BD9-81ED-4DB2-BD59-A6C34878D82A}">
                    <a16:rowId xmlns:a16="http://schemas.microsoft.com/office/drawing/2014/main" val="1536050557"/>
                  </a:ext>
                </a:extLst>
              </a:tr>
              <a:tr h="323558">
                <a:tc>
                  <a:txBody>
                    <a:bodyPr/>
                    <a:lstStyle/>
                    <a:p>
                      <a:pPr marL="0" algn="l" defTabSz="1218987" rtl="0" eaLnBrk="1" latinLnBrk="0" hangingPunct="1"/>
                      <a:r>
                        <a:rPr lang="en-US" sz="1500" kern="1200" dirty="0">
                          <a:solidFill>
                            <a:srgbClr val="FFC000"/>
                          </a:solidFill>
                        </a:rPr>
                        <a:t>target.compartment.name</a:t>
                      </a:r>
                      <a:endParaRPr lang="en-US" sz="1500" b="0" kern="1200" dirty="0">
                        <a:solidFill>
                          <a:srgbClr val="FFC000"/>
                        </a:solidFill>
                        <a:latin typeface="Oracle Sans" panose="020B0503020204020204" pitchFamily="34" charset="0"/>
                        <a:ea typeface="+mn-ea"/>
                        <a:cs typeface="Oracle Sans" panose="020B0503020204020204" pitchFamily="34" charset="0"/>
                      </a:endParaRPr>
                    </a:p>
                  </a:txBody>
                  <a:tcPr anchor="ct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kern="1200" dirty="0">
                          <a:solidFill>
                            <a:srgbClr val="E0F5E7"/>
                          </a:solidFill>
                          <a:effectLst/>
                        </a:rPr>
                        <a:t>The name of the compartment specified in </a:t>
                      </a:r>
                      <a:r>
                        <a:rPr lang="en-US" sz="1600" dirty="0">
                          <a:solidFill>
                            <a:srgbClr val="E0F5E7"/>
                          </a:solidFill>
                        </a:rPr>
                        <a:t>target.compartment.id</a:t>
                      </a:r>
                      <a:endParaRPr lang="en-US" sz="1600" b="0" kern="1200" dirty="0">
                        <a:solidFill>
                          <a:srgbClr val="E0F5E7"/>
                        </a:solidFill>
                        <a:latin typeface="Oracle Sans" panose="020B0503020204020204" pitchFamily="34" charset="0"/>
                        <a:ea typeface="+mn-ea"/>
                        <a:cs typeface="Oracle Sans" panose="020B0503020204020204" pitchFamily="34" charset="0"/>
                      </a:endParaRPr>
                    </a:p>
                  </a:txBody>
                  <a:tcPr anchor="ctr"/>
                </a:tc>
                <a:extLst>
                  <a:ext uri="{0D108BD9-81ED-4DB2-BD59-A6C34878D82A}">
                    <a16:rowId xmlns:a16="http://schemas.microsoft.com/office/drawing/2014/main" val="729963351"/>
                  </a:ext>
                </a:extLst>
              </a:tr>
              <a:tr h="323558">
                <a:tc>
                  <a:txBody>
                    <a:bodyPr/>
                    <a:lstStyle/>
                    <a:p>
                      <a:pPr marL="0" algn="l" defTabSz="1218987" rtl="0" eaLnBrk="1" latinLnBrk="0" hangingPunct="1"/>
                      <a:r>
                        <a:rPr lang="en-US" sz="1500" kern="1200" dirty="0">
                          <a:solidFill>
                            <a:srgbClr val="FFC000"/>
                          </a:solidFill>
                        </a:rPr>
                        <a:t>request.region</a:t>
                      </a:r>
                      <a:endParaRPr lang="en-US" sz="1500" b="0" kern="1200" dirty="0">
                        <a:solidFill>
                          <a:srgbClr val="FFC000"/>
                        </a:solidFill>
                        <a:latin typeface="Oracle Sans" panose="020B0503020204020204" pitchFamily="34" charset="0"/>
                        <a:ea typeface="+mn-ea"/>
                        <a:cs typeface="Oracle Sans" panose="020B0503020204020204" pitchFamily="34" charset="0"/>
                      </a:endParaRPr>
                    </a:p>
                  </a:txBody>
                  <a:tcPr anchor="ctr"/>
                </a:tc>
                <a:tc>
                  <a:txBody>
                    <a:bodyPr/>
                    <a:lstStyle/>
                    <a:p>
                      <a:pPr marL="0" algn="l" defTabSz="1218987" rtl="0" eaLnBrk="1" latinLnBrk="0" hangingPunct="1"/>
                      <a:r>
                        <a:rPr lang="en-US" sz="1500" kern="1200" dirty="0">
                          <a:solidFill>
                            <a:srgbClr val="E0F5E7"/>
                          </a:solidFill>
                          <a:effectLst/>
                        </a:rPr>
                        <a:t>The key of the region the request is made in</a:t>
                      </a:r>
                      <a:endParaRPr lang="en-US" sz="1500" b="0" kern="1200" dirty="0">
                        <a:solidFill>
                          <a:srgbClr val="E0F5E7"/>
                        </a:solidFill>
                        <a:latin typeface="Oracle Sans" panose="020B0503020204020204" pitchFamily="34" charset="0"/>
                        <a:ea typeface="+mn-ea"/>
                        <a:cs typeface="Oracle Sans" panose="020B0503020204020204" pitchFamily="34" charset="0"/>
                      </a:endParaRPr>
                    </a:p>
                  </a:txBody>
                  <a:tcPr anchor="ctr"/>
                </a:tc>
                <a:extLst>
                  <a:ext uri="{0D108BD9-81ED-4DB2-BD59-A6C34878D82A}">
                    <a16:rowId xmlns:a16="http://schemas.microsoft.com/office/drawing/2014/main" val="3816552698"/>
                  </a:ext>
                </a:extLst>
              </a:tr>
              <a:tr h="323558">
                <a:tc>
                  <a:txBody>
                    <a:bodyPr/>
                    <a:lstStyle/>
                    <a:p>
                      <a:pPr marL="0" algn="l" defTabSz="1218987" rtl="0" eaLnBrk="1" latinLnBrk="0" hangingPunct="1"/>
                      <a:r>
                        <a:rPr lang="en-US" sz="1500" kern="1200" dirty="0">
                          <a:solidFill>
                            <a:srgbClr val="FFC000"/>
                          </a:solidFill>
                        </a:rPr>
                        <a:t>request.ad</a:t>
                      </a:r>
                      <a:endParaRPr lang="en-US" sz="1500" b="0" kern="1200" dirty="0">
                        <a:solidFill>
                          <a:srgbClr val="FFC000"/>
                        </a:solidFill>
                        <a:latin typeface="Oracle Sans" panose="020B0503020204020204" pitchFamily="34" charset="0"/>
                        <a:ea typeface="+mn-ea"/>
                        <a:cs typeface="Oracle Sans" panose="020B0503020204020204" pitchFamily="34" charset="0"/>
                      </a:endParaRPr>
                    </a:p>
                  </a:txBody>
                  <a:tcPr anchor="ct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500" kern="1200" dirty="0">
                          <a:solidFill>
                            <a:srgbClr val="E0F5E7"/>
                          </a:solidFill>
                          <a:effectLst/>
                        </a:rPr>
                        <a:t>The name of the AD the request is made in</a:t>
                      </a:r>
                      <a:endParaRPr lang="en-US" sz="1500" b="0" i="0" kern="1200" dirty="0">
                        <a:solidFill>
                          <a:srgbClr val="E0F5E7"/>
                        </a:solidFill>
                        <a:effectLst/>
                        <a:latin typeface="Oracle Sans" panose="020B0503020204020204" pitchFamily="34" charset="0"/>
                        <a:ea typeface="+mn-ea"/>
                        <a:cs typeface="Oracle Sans" panose="020B0503020204020204" pitchFamily="34" charset="0"/>
                      </a:endParaRPr>
                    </a:p>
                  </a:txBody>
                  <a:tcPr anchor="ctr"/>
                </a:tc>
                <a:extLst>
                  <a:ext uri="{0D108BD9-81ED-4DB2-BD59-A6C34878D82A}">
                    <a16:rowId xmlns:a16="http://schemas.microsoft.com/office/drawing/2014/main" val="3301100902"/>
                  </a:ext>
                </a:extLst>
              </a:tr>
            </a:tbl>
          </a:graphicData>
        </a:graphic>
      </p:graphicFrame>
      <p:sp>
        <p:nvSpPr>
          <p:cNvPr id="18" name="Rectangle 17"/>
          <p:cNvSpPr/>
          <p:nvPr/>
        </p:nvSpPr>
        <p:spPr>
          <a:xfrm>
            <a:off x="533400" y="2438400"/>
            <a:ext cx="4953000" cy="2893100"/>
          </a:xfrm>
          <a:prstGeom prst="rect">
            <a:avLst/>
          </a:prstGeom>
        </p:spPr>
        <p:txBody>
          <a:bodyPr wrap="square">
            <a:spAutoFit/>
          </a:bodyPr>
          <a:lstStyle/>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5D142"/>
                </a:solidFill>
                <a:effectLst/>
                <a:uLnTx/>
                <a:uFillTx/>
                <a:latin typeface="Oracle Sans Light" panose="020B0403020204020204" pitchFamily="34" charset="0"/>
                <a:ea typeface="+mn-ea"/>
                <a:cs typeface="Oracle Sans Light" panose="020B0403020204020204" pitchFamily="34" charset="0"/>
              </a:rPr>
              <a:t>2 variable types: request (relevant to the request itself), and target (relevant to the resource(s) being acted upon in the request)</a:t>
            </a:r>
          </a:p>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5D142"/>
                </a:solidFill>
                <a:effectLst/>
                <a:uLnTx/>
                <a:uFillTx/>
                <a:latin typeface="Oracle Sans Light" panose="020B0403020204020204" pitchFamily="34" charset="0"/>
                <a:ea typeface="+mn-ea"/>
                <a:cs typeface="Oracle Sans Light" panose="020B0403020204020204" pitchFamily="34" charset="0"/>
              </a:rPr>
              <a:t>E.g. variable request.operation represents the API operation being requested (e.g. ListUsers); target.group.name represents the name of the group</a:t>
            </a:r>
          </a:p>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25D142"/>
                </a:solidFill>
                <a:effectLst/>
                <a:uLnTx/>
                <a:uFillTx/>
                <a:latin typeface="Oracle Sans Light" panose="020B0403020204020204" pitchFamily="34" charset="0"/>
                <a:ea typeface="+mn-ea"/>
                <a:cs typeface="Oracle Sans Light" panose="020B0403020204020204" pitchFamily="34" charset="0"/>
              </a:rPr>
              <a:t>variable name is prefixed accordingly with either request or target followed by a period</a:t>
            </a:r>
          </a:p>
        </p:txBody>
      </p:sp>
      <p:sp>
        <p:nvSpPr>
          <p:cNvPr id="4" name="Rectangle 3">
            <a:extLst>
              <a:ext uri="{FF2B5EF4-FFF2-40B4-BE49-F238E27FC236}">
                <a16:creationId xmlns:a16="http://schemas.microsoft.com/office/drawing/2014/main" id="{41CB15F0-66EE-894A-9D2F-F29B46E4EFBD}"/>
              </a:ext>
            </a:extLst>
          </p:cNvPr>
          <p:cNvSpPr/>
          <p:nvPr/>
        </p:nvSpPr>
        <p:spPr>
          <a:xfrm>
            <a:off x="308009" y="6015149"/>
            <a:ext cx="11970619" cy="64633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25D142"/>
                </a:solidFill>
                <a:effectLst/>
                <a:uLnTx/>
                <a:uFillTx/>
                <a:latin typeface="Oracle Sans" panose="020B0503020204020204" pitchFamily="34" charset="0"/>
                <a:ea typeface="+mn-ea"/>
                <a:cs typeface="Oracle Sans" panose="020B0503020204020204" pitchFamily="34" charset="0"/>
              </a:rPr>
              <a:t>Example: </a:t>
            </a:r>
            <a:r>
              <a:rPr kumimoji="0" lang="en-US" sz="1800" b="0" i="0" u="none" strike="noStrike" kern="1200" cap="none" spc="0" normalizeH="0" baseline="0" noProof="0" dirty="0">
                <a:ln>
                  <a:noFill/>
                </a:ln>
                <a:solidFill>
                  <a:srgbClr val="25D142"/>
                </a:solidFill>
                <a:effectLst/>
                <a:uLnTx/>
                <a:uFillTx/>
                <a:latin typeface="Consolas" panose="020B0609020204030204" pitchFamily="49" charset="0"/>
                <a:ea typeface="+mn-ea"/>
                <a:cs typeface="Consolas" panose="020B0609020204030204" pitchFamily="49" charset="0"/>
              </a:rPr>
              <a:t>Allow group Phoenix-Admins to manage all-resources in tenancy where </a:t>
            </a:r>
            <a:r>
              <a:rPr kumimoji="0" lang="en-US" sz="1800" b="0" i="0" u="none" strike="noStrike" kern="1200" cap="none" spc="0" normalizeH="0" baseline="0" noProof="0" dirty="0" err="1">
                <a:ln>
                  <a:noFill/>
                </a:ln>
                <a:solidFill>
                  <a:srgbClr val="25D142"/>
                </a:solidFill>
                <a:effectLst/>
                <a:uLnTx/>
                <a:uFillTx/>
                <a:latin typeface="Consolas" panose="020B0609020204030204" pitchFamily="49" charset="0"/>
                <a:ea typeface="+mn-ea"/>
                <a:cs typeface="Consolas" panose="020B0609020204030204" pitchFamily="49" charset="0"/>
              </a:rPr>
              <a:t>request.region</a:t>
            </a:r>
            <a:r>
              <a:rPr kumimoji="0" lang="en-US" sz="1800" b="0" i="0" u="none" strike="noStrike" kern="1200" cap="none" spc="0" normalizeH="0" baseline="0" noProof="0" dirty="0">
                <a:ln>
                  <a:noFill/>
                </a:ln>
                <a:solidFill>
                  <a:srgbClr val="25D142"/>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dirty="0" err="1">
                <a:ln>
                  <a:noFill/>
                </a:ln>
                <a:solidFill>
                  <a:srgbClr val="25D142"/>
                </a:solidFill>
                <a:effectLst/>
                <a:uLnTx/>
                <a:uFillTx/>
                <a:latin typeface="Consolas" panose="020B0609020204030204" pitchFamily="49" charset="0"/>
                <a:ea typeface="+mn-ea"/>
                <a:cs typeface="Consolas" panose="020B0609020204030204" pitchFamily="49" charset="0"/>
              </a:rPr>
              <a:t>phx</a:t>
            </a:r>
            <a:r>
              <a:rPr kumimoji="0" lang="en-US" sz="1800" b="0" i="0" u="none" strike="noStrike" kern="1200" cap="none" spc="0" normalizeH="0" baseline="0" noProof="0" dirty="0">
                <a:ln>
                  <a:noFill/>
                </a:ln>
                <a:solidFill>
                  <a:srgbClr val="25D142"/>
                </a:solidFill>
                <a:effectLst/>
                <a:uLnTx/>
                <a:uFillTx/>
                <a:latin typeface="Consolas" panose="020B0609020204030204" pitchFamily="49" charset="0"/>
                <a:ea typeface="+mn-ea"/>
                <a:cs typeface="Consolas" panose="020B0609020204030204" pitchFamily="49" charset="0"/>
              </a:rPr>
              <a:t>'</a:t>
            </a:r>
          </a:p>
        </p:txBody>
      </p:sp>
    </p:spTree>
    <p:extLst>
      <p:ext uri="{BB962C8B-B14F-4D97-AF65-F5344CB8AC3E}">
        <p14:creationId xmlns:p14="http://schemas.microsoft.com/office/powerpoint/2010/main" val="73545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33225" y="344913"/>
            <a:ext cx="10944549" cy="533400"/>
          </a:xfrm>
          <a:prstGeom prst="rect">
            <a:avLst/>
          </a:prstGeom>
        </p:spPr>
        <p:txBody>
          <a:bodyPr/>
          <a:lstStyle>
            <a:lvl1pPr algn="l" defTabSz="304747" rtl="0" eaLnBrk="1" fontAlgn="base" hangingPunct="1">
              <a:spcBef>
                <a:spcPct val="20000"/>
              </a:spcBef>
              <a:spcAft>
                <a:spcPct val="0"/>
              </a:spcAft>
              <a:buClr>
                <a:srgbClr val="000000"/>
              </a:buClr>
              <a:buFont typeface="Arial" charset="0"/>
              <a:defRPr sz="2800">
                <a:solidFill>
                  <a:srgbClr val="5F5F5F"/>
                </a:solidFill>
                <a:latin typeface="+mj-lt"/>
                <a:ea typeface="+mj-ea"/>
                <a:cs typeface="+mj-cs"/>
              </a:defRPr>
            </a:lvl1pPr>
            <a:lvl2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2pPr>
            <a:lvl3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3pPr>
            <a:lvl4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4pPr>
            <a:lvl5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5pPr>
            <a:lvl6pPr marL="60949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6pPr>
            <a:lvl7pPr marL="1218987"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7pPr>
            <a:lvl8pPr marL="1828480"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8pPr>
            <a:lvl9pPr marL="243797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9pPr>
          </a:lstStyle>
          <a:p>
            <a:pPr marL="0" marR="0" lvl="0" indent="0" algn="l" defTabSz="304747" rtl="0" eaLnBrk="1" fontAlgn="base" latinLnBrk="0" hangingPunct="1">
              <a:lnSpc>
                <a:spcPct val="100000"/>
              </a:lnSpc>
              <a:spcBef>
                <a:spcPct val="20000"/>
              </a:spcBef>
              <a:spcAft>
                <a:spcPct val="0"/>
              </a:spcAft>
              <a:buClr>
                <a:srgbClr val="000000"/>
              </a:buClr>
              <a:buSzTx/>
              <a:buFont typeface="Arial" charset="0"/>
              <a:buNone/>
              <a:tabLst/>
              <a:defRPr/>
            </a:pPr>
            <a:r>
              <a:rPr kumimoji="0" lang="en-US" sz="4400" b="1" i="0" u="none" strike="noStrike" kern="0" cap="none" spc="0" normalizeH="0" baseline="0" noProof="0" dirty="0">
                <a:ln>
                  <a:noFill/>
                </a:ln>
                <a:solidFill>
                  <a:srgbClr val="FF9933"/>
                </a:solidFill>
                <a:effectLst/>
                <a:uLnTx/>
                <a:uFillTx/>
                <a:latin typeface="Segoe UI" panose="020B0502040204020203" pitchFamily="34" charset="0"/>
                <a:cs typeface="Segoe UI" panose="020B0502040204020203" pitchFamily="34" charset="0"/>
              </a:rPr>
              <a:t>Policy Syntax</a:t>
            </a:r>
          </a:p>
        </p:txBody>
      </p:sp>
      <p:sp>
        <p:nvSpPr>
          <p:cNvPr id="3" name="Rectangle 2"/>
          <p:cNvSpPr/>
          <p:nvPr/>
        </p:nvSpPr>
        <p:spPr>
          <a:xfrm>
            <a:off x="259489" y="1156723"/>
            <a:ext cx="10031128" cy="400110"/>
          </a:xfrm>
          <a:prstGeom prst="rect">
            <a:avLst/>
          </a:prstGeom>
          <a:ln>
            <a:noFill/>
          </a:ln>
        </p:spPr>
        <p:txBody>
          <a:bodyPr wrap="square">
            <a:spAutoFit/>
          </a:bodyPr>
          <a:lstStyle/>
          <a:p>
            <a:pPr marL="914400" marR="0" lvl="2" indent="-396875" algn="l" defTabSz="914400" rtl="0" eaLnBrk="0" fontAlgn="base" latinLnBrk="0" hangingPunct="0">
              <a:lnSpc>
                <a:spcPct val="100000"/>
              </a:lnSpc>
              <a:spcBef>
                <a:spcPts val="600"/>
              </a:spcBef>
              <a:spcAft>
                <a:spcPct val="0"/>
              </a:spcAft>
              <a:buClrTx/>
              <a:buSzTx/>
              <a:buFontTx/>
              <a:buNone/>
              <a:tabLst/>
              <a:defRPr/>
            </a:pPr>
            <a:r>
              <a:rPr kumimoji="0" lang="en-US" sz="2000" b="0" i="0" u="none" strike="noStrike" kern="0" cap="none" spc="0" normalizeH="0" baseline="0" noProof="0" dirty="0">
                <a:ln>
                  <a:noFill/>
                </a:ln>
                <a:solidFill>
                  <a:srgbClr val="92D050"/>
                </a:solidFill>
                <a:effectLst/>
                <a:uLnTx/>
                <a:uFillTx/>
                <a:latin typeface="Oracle Sans" panose="020B0503020204020204" pitchFamily="34" charset="0"/>
                <a:ea typeface="+mn-ea"/>
                <a:cs typeface="+mn-cs"/>
              </a:rPr>
              <a:t>Allow &lt;subject&gt; to &lt;verb&gt; &lt;resource-type&gt; in </a:t>
            </a:r>
            <a:r>
              <a:rPr kumimoji="0" lang="en-US" sz="2000" b="1" i="0" u="none" strike="noStrike" kern="0" cap="none" spc="0" normalizeH="0" baseline="0" noProof="0" dirty="0">
                <a:ln>
                  <a:noFill/>
                </a:ln>
                <a:solidFill>
                  <a:srgbClr val="92D050"/>
                </a:solidFill>
                <a:effectLst/>
                <a:uLnTx/>
                <a:uFillTx/>
                <a:latin typeface="Oracle Sans" panose="020B0503020204020204" pitchFamily="34" charset="0"/>
                <a:ea typeface="+mn-ea"/>
                <a:cs typeface="+mn-cs"/>
              </a:rPr>
              <a:t>&lt;location&gt;</a:t>
            </a:r>
            <a:r>
              <a:rPr kumimoji="0" lang="en-US" sz="2000" b="0" i="0" u="none" strike="noStrike" kern="0" cap="none" spc="0" normalizeH="0" baseline="0" noProof="0" dirty="0">
                <a:ln>
                  <a:noFill/>
                </a:ln>
                <a:solidFill>
                  <a:srgbClr val="92D050"/>
                </a:solidFill>
                <a:effectLst/>
                <a:uLnTx/>
                <a:uFillTx/>
                <a:latin typeface="Oracle Sans" panose="020B0503020204020204" pitchFamily="34" charset="0"/>
                <a:ea typeface="+mn-ea"/>
                <a:cs typeface="+mn-cs"/>
              </a:rPr>
              <a:t> where </a:t>
            </a:r>
            <a:r>
              <a:rPr kumimoji="0" lang="en-US" sz="2000" b="1" i="0" u="none" strike="noStrike" kern="0" cap="none" spc="0" normalizeH="0" baseline="0" noProof="0" dirty="0">
                <a:ln>
                  <a:noFill/>
                </a:ln>
                <a:solidFill>
                  <a:srgbClr val="FF0000"/>
                </a:solidFill>
                <a:effectLst/>
                <a:uLnTx/>
                <a:uFillTx/>
                <a:latin typeface="Oracle Sans" panose="020B0503020204020204" pitchFamily="34" charset="0"/>
                <a:ea typeface="+mn-ea"/>
                <a:cs typeface="+mn-cs"/>
              </a:rPr>
              <a:t>&lt;conditions&gt;</a:t>
            </a:r>
          </a:p>
        </p:txBody>
      </p:sp>
      <p:sp>
        <p:nvSpPr>
          <p:cNvPr id="11" name="Rectangle 10"/>
          <p:cNvSpPr/>
          <p:nvPr/>
        </p:nvSpPr>
        <p:spPr>
          <a:xfrm>
            <a:off x="611822" y="1661331"/>
            <a:ext cx="11107738" cy="369332"/>
          </a:xfrm>
          <a:prstGeom prst="rect">
            <a:avLst/>
          </a:prstGeom>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B0F0"/>
                </a:solidFill>
                <a:effectLst/>
                <a:uLnTx/>
                <a:uFillTx/>
                <a:latin typeface="Oracle Sans Light" panose="020B0403020204020204" pitchFamily="34" charset="0"/>
                <a:ea typeface="+mn-ea"/>
                <a:cs typeface="Oracle Sans Light" panose="020B0403020204020204" pitchFamily="34" charset="0"/>
              </a:rPr>
              <a:t>Conditions:  Syntax for a single condition: variable =|!= value</a:t>
            </a:r>
          </a:p>
        </p:txBody>
      </p:sp>
      <p:graphicFrame>
        <p:nvGraphicFramePr>
          <p:cNvPr id="13" name="Table 12"/>
          <p:cNvGraphicFramePr>
            <a:graphicFrameLocks noGrp="1"/>
          </p:cNvGraphicFramePr>
          <p:nvPr>
            <p:extLst>
              <p:ext uri="{D42A27DB-BD31-4B8C-83A1-F6EECF244321}">
                <p14:modId xmlns:p14="http://schemas.microsoft.com/office/powerpoint/2010/main" val="1284989240"/>
              </p:ext>
            </p:extLst>
          </p:nvPr>
        </p:nvGraphicFramePr>
        <p:xfrm>
          <a:off x="2083724" y="2293085"/>
          <a:ext cx="5791200" cy="1417320"/>
        </p:xfrm>
        <a:graphic>
          <a:graphicData uri="http://schemas.openxmlformats.org/drawingml/2006/table">
            <a:tbl>
              <a:tblPr firstRow="1" bandRow="1"/>
              <a:tblGrid>
                <a:gridCol w="939114">
                  <a:extLst>
                    <a:ext uri="{9D8B030D-6E8A-4147-A177-3AD203B41FA5}">
                      <a16:colId xmlns:a16="http://schemas.microsoft.com/office/drawing/2014/main" val="20000"/>
                    </a:ext>
                  </a:extLst>
                </a:gridCol>
                <a:gridCol w="4852086">
                  <a:extLst>
                    <a:ext uri="{9D8B030D-6E8A-4147-A177-3AD203B41FA5}">
                      <a16:colId xmlns:a16="http://schemas.microsoft.com/office/drawing/2014/main" val="20001"/>
                    </a:ext>
                  </a:extLst>
                </a:gridCol>
              </a:tblGrid>
              <a:tr h="285675">
                <a:tc>
                  <a:txBody>
                    <a:bodyPr/>
                    <a:lstStyle/>
                    <a:p>
                      <a:r>
                        <a:rPr lang="en-US" sz="1500" b="0" i="0" dirty="0">
                          <a:solidFill>
                            <a:srgbClr val="00B0F0"/>
                          </a:solidFill>
                          <a:latin typeface="Oracle Sans Light" panose="020B0403020204020204" pitchFamily="34" charset="0"/>
                          <a:cs typeface="Oracle Sans Light" panose="020B0403020204020204" pitchFamily="34" charset="0"/>
                        </a:rPr>
                        <a:t>Type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b="0" i="0" dirty="0">
                          <a:solidFill>
                            <a:srgbClr val="00B0F0"/>
                          </a:solidFill>
                          <a:latin typeface="Oracle Sans Light" panose="020B0403020204020204" pitchFamily="34" charset="0"/>
                          <a:cs typeface="Oracle Sans Light" panose="020B0403020204020204" pitchFamily="34" charset="0"/>
                        </a:rPr>
                        <a:t>Types of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85675">
                <a:tc>
                  <a:txBody>
                    <a:bodyPr/>
                    <a:lstStyle/>
                    <a:p>
                      <a:r>
                        <a:rPr lang="en-US" sz="1500" b="0" i="0" dirty="0">
                          <a:solidFill>
                            <a:srgbClr val="25D142"/>
                          </a:solidFill>
                          <a:latin typeface="Oracle Sans Light" panose="020B0403020204020204" pitchFamily="34" charset="0"/>
                          <a:cs typeface="Oracle Sans Light" panose="020B0403020204020204" pitchFamily="34" charset="0"/>
                        </a:rPr>
                        <a:t>String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90000"/>
                        </a:lnSpc>
                      </a:pPr>
                      <a:r>
                        <a:rPr lang="en-US" sz="1500" b="0" i="0" kern="1200" dirty="0">
                          <a:solidFill>
                            <a:srgbClr val="FFFF00"/>
                          </a:solidFill>
                          <a:effectLst/>
                          <a:latin typeface="Oracle Sans Light" panose="020B0403020204020204" pitchFamily="34" charset="0"/>
                          <a:ea typeface="+mn-ea"/>
                          <a:cs typeface="Oracle Sans Light" panose="020B0403020204020204" pitchFamily="34" charset="0"/>
                        </a:rPr>
                        <a:t>(single quotation marks are required around the value)</a:t>
                      </a:r>
                      <a:endParaRPr lang="en-US" sz="1500" b="0" i="0" dirty="0">
                        <a:solidFill>
                          <a:srgbClr val="FFFF00"/>
                        </a:solidFill>
                        <a:latin typeface="Oracle Sans Light" panose="020B0403020204020204" pitchFamily="34" charset="0"/>
                        <a:cs typeface="Oracle Sans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93783">
                <a:tc>
                  <a:txBody>
                    <a:bodyPr/>
                    <a:lstStyle/>
                    <a:p>
                      <a:r>
                        <a:rPr lang="en-US" sz="1500" b="0" i="0" dirty="0">
                          <a:solidFill>
                            <a:srgbClr val="25D142"/>
                          </a:solidFill>
                          <a:latin typeface="Oracle Sans Light" panose="020B0403020204020204" pitchFamily="34" charset="0"/>
                          <a:cs typeface="Oracle Sans Light" panose="020B0403020204020204" pitchFamily="34" charset="0"/>
                        </a:rPr>
                        <a:t>Pattern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r>
                        <a:rPr lang="en-US" sz="1500" b="0" i="0" kern="1200" dirty="0">
                          <a:solidFill>
                            <a:srgbClr val="FFFF00"/>
                          </a:solidFill>
                          <a:effectLst/>
                          <a:latin typeface="Oracle Sans Light" panose="020B0403020204020204" pitchFamily="34" charset="0"/>
                          <a:ea typeface="+mn-ea"/>
                          <a:cs typeface="Oracle Sans Light" panose="020B0403020204020204" pitchFamily="34" charset="0"/>
                        </a:rPr>
                        <a:t>/HR*/ (matches strings that start with "HR")</a:t>
                      </a:r>
                    </a:p>
                    <a:p>
                      <a:pPr fontAlgn="base"/>
                      <a:r>
                        <a:rPr lang="en-US" sz="1500" b="0" i="0" kern="1200" dirty="0">
                          <a:solidFill>
                            <a:srgbClr val="FFFF00"/>
                          </a:solidFill>
                          <a:effectLst/>
                          <a:latin typeface="Oracle Sans Light" panose="020B0403020204020204" pitchFamily="34" charset="0"/>
                          <a:ea typeface="+mn-ea"/>
                          <a:cs typeface="Oracle Sans Light" panose="020B0403020204020204" pitchFamily="34" charset="0"/>
                        </a:rPr>
                        <a:t>/*HR/ (matches strings that end with "HR")</a:t>
                      </a:r>
                    </a:p>
                    <a:p>
                      <a:pPr fontAlgn="base"/>
                      <a:r>
                        <a:rPr lang="en-US" sz="1500" b="0" i="0" kern="1200" dirty="0">
                          <a:solidFill>
                            <a:srgbClr val="FFFF00"/>
                          </a:solidFill>
                          <a:effectLst/>
                          <a:latin typeface="Oracle Sans Light" panose="020B0403020204020204" pitchFamily="34" charset="0"/>
                          <a:ea typeface="+mn-ea"/>
                          <a:cs typeface="Oracle Sans Light" panose="020B0403020204020204" pitchFamily="34" charset="0"/>
                        </a:rPr>
                        <a:t>/*HR*/ (matches strings with</a:t>
                      </a:r>
                      <a:r>
                        <a:rPr lang="en-US" sz="1500" b="0" i="0" kern="1200" baseline="0" dirty="0">
                          <a:solidFill>
                            <a:srgbClr val="FFFF00"/>
                          </a:solidFill>
                          <a:effectLst/>
                          <a:latin typeface="Oracle Sans Light" panose="020B0403020204020204" pitchFamily="34" charset="0"/>
                          <a:ea typeface="+mn-ea"/>
                          <a:cs typeface="Oracle Sans Light" panose="020B0403020204020204" pitchFamily="34" charset="0"/>
                        </a:rPr>
                        <a:t> </a:t>
                      </a:r>
                      <a:r>
                        <a:rPr lang="en-US" sz="1500" b="0" i="0" kern="1200" dirty="0">
                          <a:solidFill>
                            <a:srgbClr val="FFFF00"/>
                          </a:solidFill>
                          <a:effectLst/>
                          <a:latin typeface="Oracle Sans Light" panose="020B0403020204020204" pitchFamily="34" charset="0"/>
                          <a:ea typeface="+mn-ea"/>
                          <a:cs typeface="Oracle Sans Light" panose="020B0403020204020204" pitchFamily="34" charset="0"/>
                        </a:rPr>
                        <a:t>"HR")</a:t>
                      </a:r>
                      <a:endParaRPr lang="en-US" sz="1500" b="0" i="0" kern="1200" dirty="0">
                        <a:solidFill>
                          <a:srgbClr val="FFFF00"/>
                        </a:solidFill>
                        <a:latin typeface="Oracle Sans Light" panose="020B0403020204020204" pitchFamily="34" charset="0"/>
                        <a:ea typeface="+mn-ea"/>
                        <a:cs typeface="Oracle Sans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4" name="Rectangle 3"/>
          <p:cNvSpPr/>
          <p:nvPr/>
        </p:nvSpPr>
        <p:spPr>
          <a:xfrm>
            <a:off x="611822" y="3972827"/>
            <a:ext cx="7678738" cy="64633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B0F0"/>
                </a:solidFill>
                <a:effectLst/>
                <a:uLnTx/>
                <a:uFillTx/>
                <a:latin typeface="Oracle Sans Light" panose="020B0403020204020204" pitchFamily="34" charset="0"/>
                <a:ea typeface="+mn-ea"/>
                <a:cs typeface="Oracle Sans Light" panose="020B0403020204020204" pitchFamily="34" charset="0"/>
              </a:rPr>
              <a:t>Syntax for multiple conditions: any|all {&lt;condition&gt;,&lt;condition&gt;,...}</a:t>
            </a:r>
          </a:p>
        </p:txBody>
      </p:sp>
      <p:sp>
        <p:nvSpPr>
          <p:cNvPr id="5" name="Rectangle 4">
            <a:extLst>
              <a:ext uri="{FF2B5EF4-FFF2-40B4-BE49-F238E27FC236}">
                <a16:creationId xmlns:a16="http://schemas.microsoft.com/office/drawing/2014/main" id="{EA9A594C-7D6D-AF41-B5D4-856DE1D89FC0}"/>
              </a:ext>
            </a:extLst>
          </p:cNvPr>
          <p:cNvSpPr/>
          <p:nvPr/>
        </p:nvSpPr>
        <p:spPr>
          <a:xfrm>
            <a:off x="812990" y="4828154"/>
            <a:ext cx="6096000" cy="1323439"/>
          </a:xfrm>
          <a:prstGeom prst="rect">
            <a:avLst/>
          </a:prstGeom>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Oracle Sans Light" panose="020B0403020204020204" pitchFamily="34" charset="0"/>
                <a:ea typeface="+mn-ea"/>
                <a:cs typeface="Oracle Sans Light" panose="020B0403020204020204" pitchFamily="34" charset="0"/>
              </a:rPr>
              <a:t>Allow group XYZ to manage groups in tenancy</a:t>
            </a:r>
            <a:br>
              <a:rPr kumimoji="0" lang="en-US" sz="1600" b="0" i="0" u="none" strike="noStrike" kern="1200" cap="none" spc="0" normalizeH="0" baseline="0" noProof="0" dirty="0">
                <a:ln>
                  <a:noFill/>
                </a:ln>
                <a:solidFill>
                  <a:srgbClr val="FFFF00"/>
                </a:solidFill>
                <a:effectLst/>
                <a:uLnTx/>
                <a:uFillTx/>
                <a:latin typeface="Oracle Sans Light" panose="020B0403020204020204" pitchFamily="34" charset="0"/>
                <a:ea typeface="+mn-ea"/>
                <a:cs typeface="Oracle Sans Light" panose="020B0403020204020204" pitchFamily="34" charset="0"/>
              </a:rPr>
            </a:br>
            <a:r>
              <a:rPr kumimoji="0" lang="en-US" sz="1600" b="0" i="0" u="none" strike="noStrike" kern="1200" cap="none" spc="0" normalizeH="0" baseline="0" noProof="0" dirty="0" smtClean="0">
                <a:ln>
                  <a:noFill/>
                </a:ln>
                <a:solidFill>
                  <a:srgbClr val="FFFF00"/>
                </a:solidFill>
                <a:effectLst/>
                <a:uLnTx/>
                <a:uFillTx/>
                <a:latin typeface="Oracle Sans Light" panose="020B0403020204020204" pitchFamily="34" charset="0"/>
                <a:ea typeface="+mn-ea"/>
                <a:cs typeface="Oracle Sans Light" panose="020B0403020204020204" pitchFamily="34" charset="0"/>
              </a:rPr>
              <a:t>where </a:t>
            </a:r>
            <a:r>
              <a:rPr kumimoji="0" lang="en-US" sz="1600" b="0" i="0" u="none" strike="noStrike" kern="1200" cap="none" spc="0" normalizeH="0" baseline="0" noProof="0" dirty="0">
                <a:ln>
                  <a:noFill/>
                </a:ln>
                <a:solidFill>
                  <a:srgbClr val="FFFF00"/>
                </a:solidFill>
                <a:effectLst/>
                <a:uLnTx/>
                <a:uFillTx/>
                <a:latin typeface="Oracle Sans Light" panose="020B0403020204020204" pitchFamily="34" charset="0"/>
                <a:ea typeface="+mn-ea"/>
                <a:cs typeface="Oracle Sans Light" panose="020B0403020204020204" pitchFamily="34" charset="0"/>
              </a:rPr>
              <a:t>any {</a:t>
            </a:r>
            <a:r>
              <a:rPr kumimoji="0" lang="en-US" sz="1600" b="0" i="0" u="none" strike="noStrike" kern="1200" cap="none" spc="0" normalizeH="0" baseline="0" noProof="0" dirty="0" err="1">
                <a:ln>
                  <a:noFill/>
                </a:ln>
                <a:solidFill>
                  <a:srgbClr val="FFFF00"/>
                </a:solidFill>
                <a:effectLst/>
                <a:uLnTx/>
                <a:uFillTx/>
                <a:latin typeface="Oracle Sans Light" panose="020B0403020204020204" pitchFamily="34" charset="0"/>
                <a:ea typeface="+mn-ea"/>
                <a:cs typeface="Oracle Sans Light" panose="020B0403020204020204" pitchFamily="34" charset="0"/>
              </a:rPr>
              <a:t>request.operation</a:t>
            </a:r>
            <a:r>
              <a:rPr kumimoji="0" lang="en-US" sz="1600" b="0" i="0" u="none" strike="noStrike" kern="1200" cap="none" spc="0" normalizeH="0" baseline="0" noProof="0" dirty="0">
                <a:ln>
                  <a:noFill/>
                </a:ln>
                <a:solidFill>
                  <a:srgbClr val="FFFF00"/>
                </a:solidFill>
                <a:effectLst/>
                <a:uLnTx/>
                <a:uFillTx/>
                <a:latin typeface="Oracle Sans Light" panose="020B0403020204020204" pitchFamily="34" charset="0"/>
                <a:ea typeface="+mn-ea"/>
                <a:cs typeface="Oracle Sans Light" panose="020B0403020204020204" pitchFamily="34" charset="0"/>
              </a:rPr>
              <a:t>='</a:t>
            </a:r>
            <a:r>
              <a:rPr kumimoji="0" lang="en-US" sz="1600" b="0" i="0" u="none" strike="noStrike" kern="1200" cap="none" spc="0" normalizeH="0" baseline="0" noProof="0" dirty="0" err="1">
                <a:ln>
                  <a:noFill/>
                </a:ln>
                <a:solidFill>
                  <a:srgbClr val="FFFF00"/>
                </a:solidFill>
                <a:effectLst/>
                <a:uLnTx/>
                <a:uFillTx/>
                <a:latin typeface="Oracle Sans Light" panose="020B0403020204020204" pitchFamily="34" charset="0"/>
                <a:ea typeface="+mn-ea"/>
                <a:cs typeface="Oracle Sans Light" panose="020B0403020204020204" pitchFamily="34" charset="0"/>
              </a:rPr>
              <a:t>ListGroups</a:t>
            </a:r>
            <a:r>
              <a:rPr kumimoji="0" lang="en-US" sz="1600" b="0" i="0" u="none" strike="noStrike" kern="1200" cap="none" spc="0" normalizeH="0" baseline="0" noProof="0" dirty="0">
                <a:ln>
                  <a:noFill/>
                </a:ln>
                <a:solidFill>
                  <a:srgbClr val="FFFF00"/>
                </a:solidFill>
                <a:effectLst/>
                <a:uLnTx/>
                <a:uFillTx/>
                <a:latin typeface="Oracle Sans Light" panose="020B0403020204020204" pitchFamily="34" charset="0"/>
                <a:ea typeface="+mn-ea"/>
                <a:cs typeface="Oracle Sans Light" panose="020B0403020204020204" pitchFamily="34" charset="0"/>
              </a:rPr>
              <a:t>’, 	</a:t>
            </a:r>
            <a:r>
              <a:rPr kumimoji="0" lang="en-US" sz="1600" b="0" i="0" u="none" strike="noStrike" kern="1200" cap="none" spc="0" normalizeH="0" baseline="0" noProof="0" dirty="0" err="1">
                <a:ln>
                  <a:noFill/>
                </a:ln>
                <a:solidFill>
                  <a:srgbClr val="FFFF00"/>
                </a:solidFill>
                <a:effectLst/>
                <a:uLnTx/>
                <a:uFillTx/>
                <a:latin typeface="Oracle Sans Light" panose="020B0403020204020204" pitchFamily="34" charset="0"/>
                <a:ea typeface="+mn-ea"/>
                <a:cs typeface="Oracle Sans Light" panose="020B0403020204020204" pitchFamily="34" charset="0"/>
              </a:rPr>
              <a:t>request.operation</a:t>
            </a:r>
            <a:r>
              <a:rPr kumimoji="0" lang="en-US" sz="1600" b="0" i="0" u="none" strike="noStrike" kern="1200" cap="none" spc="0" normalizeH="0" baseline="0" noProof="0" dirty="0">
                <a:ln>
                  <a:noFill/>
                </a:ln>
                <a:solidFill>
                  <a:srgbClr val="FFFF00"/>
                </a:solidFill>
                <a:effectLst/>
                <a:uLnTx/>
                <a:uFillTx/>
                <a:latin typeface="Oracle Sans Light" panose="020B0403020204020204" pitchFamily="34" charset="0"/>
                <a:ea typeface="+mn-ea"/>
                <a:cs typeface="Oracle Sans Light" panose="020B0403020204020204" pitchFamily="34" charset="0"/>
              </a:rPr>
              <a:t>='</a:t>
            </a:r>
            <a:r>
              <a:rPr kumimoji="0" lang="en-US" sz="1600" b="0" i="0" u="none" strike="noStrike" kern="1200" cap="none" spc="0" normalizeH="0" baseline="0" noProof="0" dirty="0" err="1">
                <a:ln>
                  <a:noFill/>
                </a:ln>
                <a:solidFill>
                  <a:srgbClr val="FFFF00"/>
                </a:solidFill>
                <a:effectLst/>
                <a:uLnTx/>
                <a:uFillTx/>
                <a:latin typeface="Oracle Sans Light" panose="020B0403020204020204" pitchFamily="34" charset="0"/>
                <a:ea typeface="+mn-ea"/>
                <a:cs typeface="Oracle Sans Light" panose="020B0403020204020204" pitchFamily="34" charset="0"/>
              </a:rPr>
              <a:t>GetGroup</a:t>
            </a:r>
            <a:r>
              <a:rPr kumimoji="0" lang="en-US" sz="1600" b="0" i="0" u="none" strike="noStrike" kern="1200" cap="none" spc="0" normalizeH="0" baseline="0" noProof="0" dirty="0">
                <a:ln>
                  <a:noFill/>
                </a:ln>
                <a:solidFill>
                  <a:srgbClr val="FFFF00"/>
                </a:solidFill>
                <a:effectLst/>
                <a:uLnTx/>
                <a:uFillTx/>
                <a:latin typeface="Oracle Sans Light" panose="020B0403020204020204" pitchFamily="34" charset="0"/>
                <a:ea typeface="+mn-ea"/>
                <a:cs typeface="Oracle Sans Light" panose="020B0403020204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Oracle Sans Light" panose="020B0403020204020204" pitchFamily="34" charset="0"/>
                <a:ea typeface="+mn-ea"/>
                <a:cs typeface="Oracle Sans Light" panose="020B0403020204020204" pitchFamily="34" charset="0"/>
              </a:rPr>
              <a:t>	</a:t>
            </a:r>
            <a:r>
              <a:rPr kumimoji="0" lang="en-US" sz="1600" b="0" i="0" u="none" strike="noStrike" kern="1200" cap="none" spc="0" normalizeH="0" baseline="0" noProof="0" dirty="0" err="1">
                <a:ln>
                  <a:noFill/>
                </a:ln>
                <a:solidFill>
                  <a:srgbClr val="FFFF00"/>
                </a:solidFill>
                <a:effectLst/>
                <a:uLnTx/>
                <a:uFillTx/>
                <a:latin typeface="Oracle Sans Light" panose="020B0403020204020204" pitchFamily="34" charset="0"/>
                <a:ea typeface="+mn-ea"/>
                <a:cs typeface="Oracle Sans Light" panose="020B0403020204020204" pitchFamily="34" charset="0"/>
              </a:rPr>
              <a:t>request.operation</a:t>
            </a:r>
            <a:r>
              <a:rPr kumimoji="0" lang="en-US" sz="1600" b="0" i="0" u="none" strike="noStrike" kern="1200" cap="none" spc="0" normalizeH="0" baseline="0" noProof="0" dirty="0">
                <a:ln>
                  <a:noFill/>
                </a:ln>
                <a:solidFill>
                  <a:srgbClr val="FFFF00"/>
                </a:solidFill>
                <a:effectLst/>
                <a:uLnTx/>
                <a:uFillTx/>
                <a:latin typeface="Oracle Sans Light" panose="020B0403020204020204" pitchFamily="34" charset="0"/>
                <a:ea typeface="+mn-ea"/>
                <a:cs typeface="Oracle Sans Light" panose="020B0403020204020204" pitchFamily="34" charset="0"/>
              </a:rPr>
              <a:t>='</a:t>
            </a:r>
            <a:r>
              <a:rPr kumimoji="0" lang="en-US" sz="1600" b="0" i="0" u="none" strike="noStrike" kern="1200" cap="none" spc="0" normalizeH="0" baseline="0" noProof="0" dirty="0" err="1">
                <a:ln>
                  <a:noFill/>
                </a:ln>
                <a:solidFill>
                  <a:srgbClr val="FFFF00"/>
                </a:solidFill>
                <a:effectLst/>
                <a:uLnTx/>
                <a:uFillTx/>
                <a:latin typeface="Oracle Sans Light" panose="020B0403020204020204" pitchFamily="34" charset="0"/>
                <a:ea typeface="+mn-ea"/>
                <a:cs typeface="Oracle Sans Light" panose="020B0403020204020204" pitchFamily="34" charset="0"/>
              </a:rPr>
              <a:t>CreateGroup</a:t>
            </a:r>
            <a:r>
              <a:rPr kumimoji="0" lang="en-US" sz="1600" b="0" i="0" u="none" strike="noStrike" kern="1200" cap="none" spc="0" normalizeH="0" baseline="0" noProof="0" dirty="0">
                <a:ln>
                  <a:noFill/>
                </a:ln>
                <a:solidFill>
                  <a:srgbClr val="FFFF00"/>
                </a:solidFill>
                <a:effectLst/>
                <a:uLnTx/>
                <a:uFillTx/>
                <a:latin typeface="Oracle Sans Light" panose="020B0403020204020204" pitchFamily="34" charset="0"/>
                <a:ea typeface="+mn-ea"/>
                <a:cs typeface="Oracle Sans Light" panose="020B0403020204020204" pitchFamily="34" charset="0"/>
              </a:rPr>
              <a:t>’, 	</a:t>
            </a:r>
            <a:r>
              <a:rPr kumimoji="0" lang="en-US" sz="1600" b="0" i="0" u="none" strike="noStrike" kern="1200" cap="none" spc="0" normalizeH="0" baseline="0" noProof="0" dirty="0" err="1">
                <a:ln>
                  <a:noFill/>
                </a:ln>
                <a:solidFill>
                  <a:srgbClr val="FFFF00"/>
                </a:solidFill>
                <a:effectLst/>
                <a:uLnTx/>
                <a:uFillTx/>
                <a:latin typeface="Oracle Sans Light" panose="020B0403020204020204" pitchFamily="34" charset="0"/>
                <a:ea typeface="+mn-ea"/>
                <a:cs typeface="Oracle Sans Light" panose="020B0403020204020204" pitchFamily="34" charset="0"/>
              </a:rPr>
              <a:t>request.operation</a:t>
            </a:r>
            <a:r>
              <a:rPr kumimoji="0" lang="en-US" sz="1600" b="0" i="0" u="none" strike="noStrike" kern="1200" cap="none" spc="0" normalizeH="0" baseline="0" noProof="0" dirty="0">
                <a:ln>
                  <a:noFill/>
                </a:ln>
                <a:solidFill>
                  <a:srgbClr val="FFFF00"/>
                </a:solidFill>
                <a:effectLst/>
                <a:uLnTx/>
                <a:uFillTx/>
                <a:latin typeface="Oracle Sans Light" panose="020B0403020204020204" pitchFamily="34" charset="0"/>
                <a:ea typeface="+mn-ea"/>
                <a:cs typeface="Oracle Sans Light" panose="020B0403020204020204" pitchFamily="34" charset="0"/>
              </a:rPr>
              <a:t>='</a:t>
            </a:r>
            <a:r>
              <a:rPr kumimoji="0" lang="en-US" sz="1600" b="0" i="0" u="none" strike="noStrike" kern="1200" cap="none" spc="0" normalizeH="0" baseline="0" noProof="0" dirty="0" err="1">
                <a:ln>
                  <a:noFill/>
                </a:ln>
                <a:solidFill>
                  <a:srgbClr val="FFFF00"/>
                </a:solidFill>
                <a:effectLst/>
                <a:uLnTx/>
                <a:uFillTx/>
                <a:latin typeface="Oracle Sans Light" panose="020B0403020204020204" pitchFamily="34" charset="0"/>
                <a:ea typeface="+mn-ea"/>
                <a:cs typeface="Oracle Sans Light" panose="020B0403020204020204" pitchFamily="34" charset="0"/>
              </a:rPr>
              <a:t>UpdateGroup</a:t>
            </a:r>
            <a:r>
              <a:rPr kumimoji="0" lang="en-US" sz="1600" b="0" i="0" u="none" strike="noStrike" kern="1200" cap="none" spc="0" normalizeH="0" baseline="0" noProof="0" dirty="0">
                <a:ln>
                  <a:noFill/>
                </a:ln>
                <a:solidFill>
                  <a:srgbClr val="FFFF00"/>
                </a:solidFill>
                <a:effectLst/>
                <a:uLnTx/>
                <a:uFillTx/>
                <a:latin typeface="Oracle Sans Light" panose="020B0403020204020204" pitchFamily="34" charset="0"/>
                <a:ea typeface="+mn-ea"/>
                <a:cs typeface="Oracle Sans Light" panose="020B0403020204020204" pitchFamily="34" charset="0"/>
              </a:rPr>
              <a:t>'}</a:t>
            </a:r>
          </a:p>
        </p:txBody>
      </p:sp>
      <p:sp>
        <p:nvSpPr>
          <p:cNvPr id="6" name="Rectangle 5">
            <a:extLst>
              <a:ext uri="{FF2B5EF4-FFF2-40B4-BE49-F238E27FC236}">
                <a16:creationId xmlns:a16="http://schemas.microsoft.com/office/drawing/2014/main" id="{340F911F-9A40-D743-BAFC-A2B379C8BBD2}"/>
              </a:ext>
            </a:extLst>
          </p:cNvPr>
          <p:cNvSpPr/>
          <p:nvPr/>
        </p:nvSpPr>
        <p:spPr>
          <a:xfrm>
            <a:off x="6707822" y="4762642"/>
            <a:ext cx="6096000" cy="830997"/>
          </a:xfrm>
          <a:prstGeom prst="rect">
            <a:avLst/>
          </a:prstGeom>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00"/>
                </a:solidFill>
                <a:effectLst/>
                <a:uLnTx/>
                <a:uFillTx/>
                <a:latin typeface="Oracle Sans Light" panose="020B0403020204020204" pitchFamily="34" charset="0"/>
                <a:ea typeface="+mn-ea"/>
                <a:cs typeface="Oracle Sans Light" panose="020B0403020204020204" pitchFamily="34" charset="0"/>
              </a:rPr>
              <a:t>Allow group XYZ to manage groups in tenancy</a:t>
            </a:r>
            <a:br>
              <a:rPr kumimoji="0" lang="en-US" sz="1600" b="0" i="0" u="none" strike="noStrike" kern="1200" cap="none" spc="0" normalizeH="0" baseline="0" noProof="0" dirty="0">
                <a:ln>
                  <a:noFill/>
                </a:ln>
                <a:solidFill>
                  <a:srgbClr val="FFFF00"/>
                </a:solidFill>
                <a:effectLst/>
                <a:uLnTx/>
                <a:uFillTx/>
                <a:latin typeface="Oracle Sans Light" panose="020B0403020204020204" pitchFamily="34" charset="0"/>
                <a:ea typeface="+mn-ea"/>
                <a:cs typeface="Oracle Sans Light" panose="020B0403020204020204" pitchFamily="34" charset="0"/>
              </a:rPr>
            </a:br>
            <a:r>
              <a:rPr kumimoji="0" lang="en-US" sz="1600" b="0" i="0" u="none" strike="noStrike" kern="1200" cap="none" spc="0" normalizeH="0" baseline="0" noProof="0" dirty="0" smtClean="0">
                <a:ln>
                  <a:noFill/>
                </a:ln>
                <a:solidFill>
                  <a:srgbClr val="FFFF00"/>
                </a:solidFill>
                <a:effectLst/>
                <a:uLnTx/>
                <a:uFillTx/>
                <a:latin typeface="Oracle Sans Light" panose="020B0403020204020204" pitchFamily="34" charset="0"/>
                <a:ea typeface="+mn-ea"/>
                <a:cs typeface="Oracle Sans Light" panose="020B0403020204020204" pitchFamily="34" charset="0"/>
              </a:rPr>
              <a:t>where </a:t>
            </a:r>
            <a:r>
              <a:rPr kumimoji="0" lang="en-US" sz="1600" b="0" i="0" u="none" strike="noStrike" kern="1200" cap="none" spc="0" normalizeH="0" baseline="0" noProof="0" dirty="0">
                <a:ln>
                  <a:noFill/>
                </a:ln>
                <a:solidFill>
                  <a:srgbClr val="FFFF00"/>
                </a:solidFill>
                <a:effectLst/>
                <a:uLnTx/>
                <a:uFillTx/>
                <a:latin typeface="Oracle Sans Light" panose="020B0403020204020204" pitchFamily="34" charset="0"/>
                <a:ea typeface="+mn-ea"/>
                <a:cs typeface="Oracle Sans Light" panose="020B0403020204020204" pitchFamily="34" charset="0"/>
              </a:rPr>
              <a:t>all {</a:t>
            </a:r>
            <a:r>
              <a:rPr kumimoji="0" lang="en-US" sz="1600" b="0" i="0" u="none" strike="noStrike" kern="1200" cap="none" spc="0" normalizeH="0" baseline="0" noProof="0" dirty="0" err="1">
                <a:ln>
                  <a:noFill/>
                </a:ln>
                <a:solidFill>
                  <a:srgbClr val="FFFF00"/>
                </a:solidFill>
                <a:effectLst/>
                <a:uLnTx/>
                <a:uFillTx/>
                <a:latin typeface="Oracle Sans Light" panose="020B0403020204020204" pitchFamily="34" charset="0"/>
                <a:ea typeface="+mn-ea"/>
                <a:cs typeface="Oracle Sans Light" panose="020B0403020204020204" pitchFamily="34" charset="0"/>
              </a:rPr>
              <a:t>request.permission</a:t>
            </a:r>
            <a:r>
              <a:rPr kumimoji="0" lang="en-US" sz="1600" b="0" i="0" u="none" strike="noStrike" kern="1200" cap="none" spc="0" normalizeH="0" baseline="0" noProof="0" dirty="0">
                <a:ln>
                  <a:noFill/>
                </a:ln>
                <a:solidFill>
                  <a:srgbClr val="FFFF00"/>
                </a:solidFill>
                <a:effectLst/>
                <a:uLnTx/>
                <a:uFillTx/>
                <a:latin typeface="Oracle Sans Light" panose="020B0403020204020204" pitchFamily="34" charset="0"/>
                <a:ea typeface="+mn-ea"/>
                <a:cs typeface="Oracle Sans Light" panose="020B0403020204020204" pitchFamily="34" charset="0"/>
              </a:rPr>
              <a:t>='GROUP_INSPECT’, 	</a:t>
            </a:r>
            <a:r>
              <a:rPr kumimoji="0" lang="en-US" sz="1600" b="0" i="0" u="none" strike="noStrike" kern="1200" cap="none" spc="0" normalizeH="0" baseline="0" noProof="0" dirty="0" err="1">
                <a:ln>
                  <a:noFill/>
                </a:ln>
                <a:solidFill>
                  <a:srgbClr val="FFFF00"/>
                </a:solidFill>
                <a:effectLst/>
                <a:uLnTx/>
                <a:uFillTx/>
                <a:latin typeface="Oracle Sans Light" panose="020B0403020204020204" pitchFamily="34" charset="0"/>
                <a:ea typeface="+mn-ea"/>
                <a:cs typeface="Oracle Sans Light" panose="020B0403020204020204" pitchFamily="34" charset="0"/>
              </a:rPr>
              <a:t>request.operation</a:t>
            </a:r>
            <a:r>
              <a:rPr kumimoji="0" lang="en-US" sz="1600" b="0" i="0" u="none" strike="noStrike" kern="1200" cap="none" spc="0" normalizeH="0" baseline="0" noProof="0" dirty="0">
                <a:ln>
                  <a:noFill/>
                </a:ln>
                <a:solidFill>
                  <a:srgbClr val="FFFF00"/>
                </a:solidFill>
                <a:effectLst/>
                <a:uLnTx/>
                <a:uFillTx/>
                <a:latin typeface="Oracle Sans Light" panose="020B0403020204020204" pitchFamily="34" charset="0"/>
                <a:ea typeface="+mn-ea"/>
                <a:cs typeface="Oracle Sans Light" panose="020B0403020204020204" pitchFamily="34" charset="0"/>
              </a:rPr>
              <a:t>='</a:t>
            </a:r>
            <a:r>
              <a:rPr kumimoji="0" lang="en-US" sz="1600" b="0" i="0" u="none" strike="noStrike" kern="1200" cap="none" spc="0" normalizeH="0" baseline="0" noProof="0" dirty="0" err="1">
                <a:ln>
                  <a:noFill/>
                </a:ln>
                <a:solidFill>
                  <a:srgbClr val="FFFF00"/>
                </a:solidFill>
                <a:effectLst/>
                <a:uLnTx/>
                <a:uFillTx/>
                <a:latin typeface="Oracle Sans Light" panose="020B0403020204020204" pitchFamily="34" charset="0"/>
                <a:ea typeface="+mn-ea"/>
                <a:cs typeface="Oracle Sans Light" panose="020B0403020204020204" pitchFamily="34" charset="0"/>
              </a:rPr>
              <a:t>ListGroups</a:t>
            </a:r>
            <a:r>
              <a:rPr kumimoji="0" lang="en-US" sz="1600" b="0" i="0" u="none" strike="noStrike" kern="1200" cap="none" spc="0" normalizeH="0" baseline="0" noProof="0" dirty="0">
                <a:ln>
                  <a:noFill/>
                </a:ln>
                <a:solidFill>
                  <a:srgbClr val="FFFF00"/>
                </a:solidFill>
                <a:effectLst/>
                <a:uLnTx/>
                <a:uFillTx/>
                <a:latin typeface="Oracle Sans Light" panose="020B0403020204020204" pitchFamily="34" charset="0"/>
                <a:ea typeface="+mn-ea"/>
                <a:cs typeface="Oracle Sans Light" panose="020B0403020204020204" pitchFamily="34" charset="0"/>
              </a:rPr>
              <a:t>'}</a:t>
            </a:r>
          </a:p>
        </p:txBody>
      </p:sp>
    </p:spTree>
    <p:extLst>
      <p:ext uri="{BB962C8B-B14F-4D97-AF65-F5344CB8AC3E}">
        <p14:creationId xmlns:p14="http://schemas.microsoft.com/office/powerpoint/2010/main" val="89224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24" y="185688"/>
            <a:ext cx="10005048" cy="664704"/>
          </a:xfrm>
        </p:spPr>
        <p:txBody>
          <a:bodyPr/>
          <a:lstStyle/>
          <a:p>
            <a:r>
              <a:rPr lang="en-US" sz="3200" dirty="0">
                <a:latin typeface="Oracle Sans" panose="020B0503020204020204" pitchFamily="34" charset="0"/>
              </a:rPr>
              <a:t>Advanced Policy</a:t>
            </a:r>
          </a:p>
        </p:txBody>
      </p:sp>
      <p:sp>
        <p:nvSpPr>
          <p:cNvPr id="4" name="Rectangle 3"/>
          <p:cNvSpPr/>
          <p:nvPr/>
        </p:nvSpPr>
        <p:spPr>
          <a:xfrm>
            <a:off x="580236" y="1386154"/>
            <a:ext cx="11125200" cy="4293483"/>
          </a:xfrm>
          <a:prstGeom prst="rect">
            <a:avLst/>
          </a:prstGeom>
        </p:spPr>
        <p:txBody>
          <a:bodyPr wrap="square">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100" b="0" i="0" u="none" strike="noStrike" kern="1200" cap="none" spc="0" normalizeH="0" baseline="0" noProof="0" dirty="0">
                <a:ln>
                  <a:noFill/>
                </a:ln>
                <a:solidFill>
                  <a:srgbClr val="92D050"/>
                </a:solidFill>
                <a:effectLst/>
                <a:uLnTx/>
                <a:uFillTx/>
                <a:latin typeface="Oracle Sans Light" panose="020B0403020204020204" pitchFamily="34" charset="0"/>
                <a:ea typeface="+mn-ea"/>
                <a:cs typeface="Oracle Sans Light" panose="020B0403020204020204" pitchFamily="34" charset="0"/>
              </a:rPr>
              <a:t>Policy for GroupAdmins group to manage any groups with names that start with "A-Users-"</a:t>
            </a:r>
          </a:p>
          <a:p>
            <a:pPr marL="8001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100" b="0" i="0" u="none" strike="noStrike" kern="1200" cap="none" spc="0" normalizeH="0" baseline="0" noProof="0" dirty="0">
                <a:ln>
                  <a:noFill/>
                </a:ln>
                <a:solidFill>
                  <a:srgbClr val="00B0F0"/>
                </a:solidFill>
                <a:effectLst/>
                <a:uLnTx/>
                <a:uFillTx/>
                <a:latin typeface="Consolas" panose="020B0609020204030204" pitchFamily="49" charset="0"/>
                <a:ea typeface="Courier" charset="0"/>
                <a:cs typeface="Consolas" panose="020B0609020204030204" pitchFamily="49" charset="0"/>
              </a:rPr>
              <a:t>Allow group GroupAdmins to manage groups in tenancy where target.group.name = /A-Users-*/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srgbClr val="92D050"/>
              </a:solidFill>
              <a:effectLst/>
              <a:uLnTx/>
              <a:uFillTx/>
              <a:latin typeface="Oracle Sans Light" panose="020B0403020204020204" pitchFamily="34" charset="0"/>
              <a:ea typeface="+mn-ea"/>
              <a:cs typeface="Oracle Sans Light" panose="020B0403020204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100" b="0" i="0" u="none" strike="noStrike" kern="1200" cap="none" spc="0" normalizeH="0" baseline="0" noProof="0" dirty="0">
                <a:ln>
                  <a:noFill/>
                </a:ln>
                <a:solidFill>
                  <a:srgbClr val="92D050"/>
                </a:solidFill>
                <a:effectLst/>
                <a:uLnTx/>
                <a:uFillTx/>
                <a:latin typeface="Oracle Sans Light" panose="020B0403020204020204" pitchFamily="34" charset="0"/>
                <a:ea typeface="+mn-ea"/>
                <a:cs typeface="Oracle Sans Light" panose="020B0403020204020204" pitchFamily="34" charset="0"/>
              </a:rPr>
              <a:t>Policy for GroupAdmins group to manage the membership of any group besides the Administrators group:</a:t>
            </a:r>
          </a:p>
          <a:p>
            <a:pPr marL="6858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100" b="0" i="0" u="none" strike="noStrike" kern="1200" cap="none" spc="0" normalizeH="0" baseline="0" noProof="0" dirty="0">
                <a:ln>
                  <a:noFill/>
                </a:ln>
                <a:solidFill>
                  <a:srgbClr val="00B0F0"/>
                </a:solidFill>
                <a:effectLst/>
                <a:uLnTx/>
                <a:uFillTx/>
                <a:latin typeface="Consolas" panose="020B0609020204030204" pitchFamily="49" charset="0"/>
                <a:ea typeface="Courier" charset="0"/>
                <a:cs typeface="Consolas" panose="020B0609020204030204" pitchFamily="49" charset="0"/>
              </a:rPr>
              <a:t>Allow group GroupAdmins to use users in tenancy where target.group.name != 'Administrators'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srgbClr val="92D050"/>
              </a:solidFill>
              <a:effectLst/>
              <a:uLnTx/>
              <a:uFillTx/>
              <a:latin typeface="Oracle Sans Light" panose="020B0403020204020204" pitchFamily="34" charset="0"/>
              <a:ea typeface="+mn-ea"/>
              <a:cs typeface="Oracle Sans Light" panose="020B0403020204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100" b="0" i="0" u="none" strike="noStrike" kern="1200" cap="none" spc="0" normalizeH="0" baseline="0" noProof="0" dirty="0">
                <a:ln>
                  <a:noFill/>
                </a:ln>
                <a:solidFill>
                  <a:srgbClr val="92D050"/>
                </a:solidFill>
                <a:effectLst/>
                <a:uLnTx/>
                <a:uFillTx/>
                <a:latin typeface="Oracle Sans Light" panose="020B0403020204020204" pitchFamily="34" charset="0"/>
                <a:ea typeface="+mn-ea"/>
                <a:cs typeface="Oracle Sans Light" panose="020B0403020204020204" pitchFamily="34" charset="0"/>
              </a:rPr>
              <a:t>Policy lets A-Admins create, update, or delete any groups whose names start with "A-", except for the A-Admins group itself</a:t>
            </a:r>
          </a:p>
          <a:p>
            <a:pPr marL="6858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100" b="0" i="0" u="none" strike="noStrike" kern="1200" cap="none" spc="0" normalizeH="0" baseline="0" noProof="0" dirty="0">
                <a:ln>
                  <a:noFill/>
                </a:ln>
                <a:solidFill>
                  <a:srgbClr val="00B0F0"/>
                </a:solidFill>
                <a:effectLst/>
                <a:uLnTx/>
                <a:uFillTx/>
                <a:latin typeface="Consolas" panose="020B0609020204030204" pitchFamily="49" charset="0"/>
                <a:ea typeface="Courier" charset="0"/>
                <a:cs typeface="Consolas" panose="020B0609020204030204" pitchFamily="49" charset="0"/>
              </a:rPr>
              <a:t>Allow group GroupAdmins to manage groups in tenancy where all {target.group.name=/A-*/,target.group.name!='A-Admins'}</a:t>
            </a:r>
          </a:p>
        </p:txBody>
      </p:sp>
    </p:spTree>
    <p:extLst>
      <p:ext uri="{BB962C8B-B14F-4D97-AF65-F5344CB8AC3E}">
        <p14:creationId xmlns:p14="http://schemas.microsoft.com/office/powerpoint/2010/main" val="90034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76" y="158256"/>
            <a:ext cx="10206216" cy="737856"/>
          </a:xfrm>
        </p:spPr>
        <p:txBody>
          <a:bodyPr/>
          <a:lstStyle/>
          <a:p>
            <a:r>
              <a:rPr lang="en-US" sz="3200" dirty="0">
                <a:latin typeface="Oracle Sans" panose="020B0503020204020204" pitchFamily="34" charset="0"/>
              </a:rPr>
              <a:t>Scoping Access with Permissions or API Operations</a:t>
            </a:r>
          </a:p>
        </p:txBody>
      </p:sp>
      <p:sp>
        <p:nvSpPr>
          <p:cNvPr id="3" name="Content Placeholder 2"/>
          <p:cNvSpPr>
            <a:spLocks noGrp="1"/>
          </p:cNvSpPr>
          <p:nvPr>
            <p:ph idx="4294967295"/>
          </p:nvPr>
        </p:nvSpPr>
        <p:spPr>
          <a:xfrm>
            <a:off x="265176" y="1037845"/>
            <a:ext cx="11117961" cy="1888236"/>
          </a:xfrm>
        </p:spPr>
        <p:txBody>
          <a:bodyPr/>
          <a:lstStyle/>
          <a:p>
            <a:pPr marL="342900" indent="-342900">
              <a:buFont typeface="Arial" charset="0"/>
              <a:buChar char="•"/>
            </a:pPr>
            <a:r>
              <a:rPr lang="en-US" dirty="0">
                <a:solidFill>
                  <a:srgbClr val="92D050"/>
                </a:solidFill>
                <a:latin typeface="+mn-lt"/>
                <a:cs typeface="Oracle Sans" panose="020B0503020204020204" pitchFamily="34" charset="0"/>
              </a:rPr>
              <a:t>In a policy statement, you can use conditions combined with permissions or API operations to reduce the scope of access granted by a particular verb.</a:t>
            </a:r>
          </a:p>
          <a:p>
            <a:pPr marL="342900" indent="-342900">
              <a:buFont typeface="Arial" charset="0"/>
              <a:buChar char="•"/>
            </a:pPr>
            <a:r>
              <a:rPr lang="en-US" dirty="0">
                <a:solidFill>
                  <a:srgbClr val="92D050"/>
                </a:solidFill>
                <a:latin typeface="+mn-lt"/>
                <a:cs typeface="Oracle Sans" panose="020B0503020204020204" pitchFamily="34" charset="0"/>
              </a:rPr>
              <a:t>Allow a user to manage VCN resources except have the ability to delete a VCN</a:t>
            </a:r>
          </a:p>
          <a:p>
            <a:pPr marL="800100" lvl="1" indent="-342900">
              <a:buClr>
                <a:schemeClr val="tx1"/>
              </a:buClr>
            </a:pPr>
            <a:r>
              <a:rPr lang="en-US" dirty="0">
                <a:solidFill>
                  <a:srgbClr val="92D050"/>
                </a:solidFill>
                <a:latin typeface="+mn-lt"/>
              </a:rPr>
              <a:t>allow group </a:t>
            </a:r>
            <a:r>
              <a:rPr lang="en-US" dirty="0" err="1">
                <a:solidFill>
                  <a:srgbClr val="92D050"/>
                </a:solidFill>
                <a:latin typeface="+mn-lt"/>
              </a:rPr>
              <a:t>TrainingGroup</a:t>
            </a:r>
            <a:r>
              <a:rPr lang="en-US" dirty="0">
                <a:solidFill>
                  <a:srgbClr val="92D050"/>
                </a:solidFill>
                <a:latin typeface="+mn-lt"/>
              </a:rPr>
              <a:t> to manage virtual-network-family in compartment training where </a:t>
            </a:r>
            <a:r>
              <a:rPr lang="en-US" dirty="0" err="1">
                <a:solidFill>
                  <a:srgbClr val="92D050"/>
                </a:solidFill>
                <a:latin typeface="+mn-lt"/>
              </a:rPr>
              <a:t>request.permission</a:t>
            </a:r>
            <a:r>
              <a:rPr lang="en-US" dirty="0">
                <a:solidFill>
                  <a:srgbClr val="92D050"/>
                </a:solidFill>
                <a:latin typeface="+mn-lt"/>
              </a:rPr>
              <a:t> != 'VCN_DELETE</a:t>
            </a:r>
            <a:r>
              <a:rPr lang="en-US" dirty="0" smtClean="0">
                <a:solidFill>
                  <a:srgbClr val="92D050"/>
                </a:solidFill>
                <a:latin typeface="+mn-lt"/>
              </a:rPr>
              <a:t>’</a:t>
            </a:r>
            <a:endParaRPr lang="en-US" dirty="0">
              <a:solidFill>
                <a:srgbClr val="E5DBBE"/>
              </a:solidFill>
              <a:latin typeface="+mn-lt"/>
            </a:endParaRP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0364" y="3067814"/>
            <a:ext cx="9206074" cy="1303515"/>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67730" y="4665351"/>
            <a:ext cx="7607300" cy="1993900"/>
          </a:xfrm>
          <a:prstGeom prst="rect">
            <a:avLst/>
          </a:prstGeom>
        </p:spPr>
      </p:pic>
    </p:spTree>
    <p:extLst>
      <p:ext uri="{BB962C8B-B14F-4D97-AF65-F5344CB8AC3E}">
        <p14:creationId xmlns:p14="http://schemas.microsoft.com/office/powerpoint/2010/main" val="335047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24"/>
          </p:nvPr>
        </p:nvSpPr>
        <p:spPr/>
      </p:sp>
      <p:sp>
        <p:nvSpPr>
          <p:cNvPr id="36866" name="Title 1"/>
          <p:cNvSpPr>
            <a:spLocks noGrp="1"/>
          </p:cNvSpPr>
          <p:nvPr>
            <p:ph type="title"/>
          </p:nvPr>
        </p:nvSpPr>
        <p:spPr/>
        <p:txBody>
          <a:bodyPr/>
          <a:lstStyle/>
          <a:p>
            <a:r>
              <a:rPr lang="en-US" altLang="en-US" sz="5400" dirty="0" smtClean="0">
                <a:solidFill>
                  <a:srgbClr val="FFC000"/>
                </a:solidFill>
                <a:latin typeface="Segoe UI" panose="020B0502040204020203" pitchFamily="34" charset="0"/>
                <a:cs typeface="Segoe UI" panose="020B0502040204020203" pitchFamily="34" charset="0"/>
              </a:rPr>
              <a:t>Identity </a:t>
            </a:r>
            <a:r>
              <a:rPr lang="en-US" sz="5400" dirty="0">
                <a:solidFill>
                  <a:srgbClr val="FFC000"/>
                </a:solidFill>
                <a:latin typeface="Segoe UI" panose="020B0502040204020203" pitchFamily="34" charset="0"/>
                <a:cs typeface="Segoe UI" panose="020B0502040204020203" pitchFamily="34" charset="0"/>
              </a:rPr>
              <a:t>Federation</a:t>
            </a:r>
            <a:endParaRPr lang="en-US" altLang="en-US" sz="5400" dirty="0">
              <a:solidFill>
                <a:srgbClr val="FFC000"/>
              </a:solidFill>
              <a:latin typeface="Segoe UI" panose="020B0502040204020203" pitchFamily="34" charset="0"/>
              <a:cs typeface="Segoe UI" panose="020B0502040204020203" pitchFamily="34" charset="0"/>
            </a:endParaRPr>
          </a:p>
        </p:txBody>
      </p:sp>
      <p:sp>
        <p:nvSpPr>
          <p:cNvPr id="36867" name="Text Placeholder 2"/>
          <p:cNvSpPr>
            <a:spLocks noGrp="1"/>
          </p:cNvSpPr>
          <p:nvPr>
            <p:ph type="body" sz="quarter" idx="4294967295"/>
          </p:nvPr>
        </p:nvSpPr>
        <p:spPr>
          <a:xfrm>
            <a:off x="0" y="3863975"/>
            <a:ext cx="10075863" cy="415925"/>
          </a:xfrm>
        </p:spPr>
        <p:txBody>
          <a:bodyPr/>
          <a:lstStyle/>
          <a:p>
            <a:pPr>
              <a:spcBef>
                <a:spcPct val="0"/>
              </a:spcBef>
            </a:pPr>
            <a:r>
              <a:rPr lang="en-US" altLang="en-US" b="0" dirty="0">
                <a:ea typeface="Oracle Sans" panose="020B0503020204020204" pitchFamily="34" charset="0"/>
              </a:rPr>
              <a:t>	</a:t>
            </a:r>
            <a:endParaRPr lang="en-US" b="0" dirty="0"/>
          </a:p>
          <a:p>
            <a:pPr>
              <a:spcBef>
                <a:spcPct val="0"/>
              </a:spcBef>
            </a:pPr>
            <a:r>
              <a:rPr lang="en-US" altLang="en-US" b="0" dirty="0">
                <a:ea typeface="Oracle Sans" panose="020B0503020204020204" pitchFamily="34" charset="0"/>
              </a:rPr>
              <a:t>	</a:t>
            </a:r>
          </a:p>
        </p:txBody>
      </p:sp>
    </p:spTree>
    <p:extLst>
      <p:ext uri="{BB962C8B-B14F-4D97-AF65-F5344CB8AC3E}">
        <p14:creationId xmlns:p14="http://schemas.microsoft.com/office/powerpoint/2010/main" val="325092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265" y="237379"/>
            <a:ext cx="10120188" cy="677020"/>
          </a:xfrm>
        </p:spPr>
        <p:txBody>
          <a:bodyPr/>
          <a:lstStyle/>
          <a:p>
            <a:r>
              <a:rPr lang="en-US" sz="3200" dirty="0">
                <a:latin typeface="Oracle Sans" panose="020B0503020204020204" pitchFamily="34" charset="0"/>
              </a:rPr>
              <a:t>Best Practices for securing IAM – IAM Federation</a:t>
            </a:r>
          </a:p>
        </p:txBody>
      </p:sp>
      <p:sp>
        <p:nvSpPr>
          <p:cNvPr id="3" name="Content Placeholder 2"/>
          <p:cNvSpPr>
            <a:spLocks noGrp="1"/>
          </p:cNvSpPr>
          <p:nvPr>
            <p:ph idx="4294967295"/>
          </p:nvPr>
        </p:nvSpPr>
        <p:spPr>
          <a:xfrm>
            <a:off x="335902" y="1360890"/>
            <a:ext cx="11700588" cy="4974596"/>
          </a:xfrm>
        </p:spPr>
        <p:txBody>
          <a:bodyPr/>
          <a:lstStyle/>
          <a:p>
            <a:pPr lvl="1" indent="-457200">
              <a:spcBef>
                <a:spcPts val="600"/>
              </a:spcBef>
              <a:spcAft>
                <a:spcPts val="600"/>
              </a:spcAft>
              <a:buClr>
                <a:srgbClr val="000000"/>
              </a:buClr>
            </a:pPr>
            <a:r>
              <a:rPr lang="en-US" dirty="0">
                <a:solidFill>
                  <a:srgbClr val="92D050"/>
                </a:solidFill>
              </a:rPr>
              <a:t>Oracle recommends that you use federation to manage logins into the Console</a:t>
            </a:r>
          </a:p>
          <a:p>
            <a:pPr lvl="1" indent="-457200">
              <a:spcBef>
                <a:spcPts val="600"/>
              </a:spcBef>
              <a:spcAft>
                <a:spcPts val="600"/>
              </a:spcAft>
              <a:buClr>
                <a:srgbClr val="000000"/>
              </a:buClr>
              <a:buFont typeface="Arial" panose="020B0604020202020204" pitchFamily="34" charset="0"/>
              <a:buChar char="•"/>
            </a:pPr>
            <a:r>
              <a:rPr lang="en-US" dirty="0">
                <a:solidFill>
                  <a:srgbClr val="92D050"/>
                </a:solidFill>
              </a:rPr>
              <a:t>An administrator needs to set up a federation trust between the on-premises identity provider (IdP) and IAM, in addition to creating mapping between on-premises groups and IAM groups</a:t>
            </a:r>
          </a:p>
          <a:p>
            <a:pPr lvl="1" indent="-457200">
              <a:spcBef>
                <a:spcPts val="600"/>
              </a:spcBef>
              <a:spcAft>
                <a:spcPts val="600"/>
              </a:spcAft>
              <a:buClr>
                <a:srgbClr val="000000"/>
              </a:buClr>
              <a:buFont typeface="Arial" panose="020B0604020202020204" pitchFamily="34" charset="0"/>
              <a:buChar char="•"/>
            </a:pPr>
            <a:r>
              <a:rPr lang="en-US" dirty="0">
                <a:solidFill>
                  <a:srgbClr val="92D050"/>
                </a:solidFill>
              </a:rPr>
              <a:t>Federation is especially important for enterprises using custom policies for user authentication (for example, multifactor authentication).</a:t>
            </a:r>
          </a:p>
          <a:p>
            <a:pPr lvl="1" indent="-457200">
              <a:spcBef>
                <a:spcPts val="600"/>
              </a:spcBef>
              <a:spcAft>
                <a:spcPts val="600"/>
              </a:spcAft>
              <a:buClr>
                <a:srgbClr val="000000"/>
              </a:buClr>
              <a:buFont typeface="Arial" panose="020B0604020202020204" pitchFamily="34" charset="0"/>
              <a:buChar char="•"/>
            </a:pPr>
            <a:r>
              <a:rPr lang="en-US" dirty="0">
                <a:solidFill>
                  <a:srgbClr val="92D050"/>
                </a:solidFill>
              </a:rPr>
              <a:t>When using federation, Oracle recommends that you create a federation administrators group that maps to the federated IdP administrator group </a:t>
            </a:r>
          </a:p>
          <a:p>
            <a:pPr lvl="1" indent="-457200">
              <a:spcBef>
                <a:spcPts val="600"/>
              </a:spcBef>
              <a:spcAft>
                <a:spcPts val="600"/>
              </a:spcAft>
              <a:buClr>
                <a:srgbClr val="000000"/>
              </a:buClr>
              <a:buFont typeface="Arial" panose="020B0604020202020204" pitchFamily="34" charset="0"/>
              <a:buChar char="•"/>
            </a:pPr>
            <a:r>
              <a:rPr lang="en-US" dirty="0">
                <a:solidFill>
                  <a:srgbClr val="92D050"/>
                </a:solidFill>
              </a:rPr>
              <a:t>The federation administrators group will have administrative privileges to manage customer tenancy, while being governed by the same security policies as the federated IdP administrator group</a:t>
            </a:r>
          </a:p>
          <a:p>
            <a:pPr lvl="1" indent="-457200">
              <a:spcBef>
                <a:spcPts val="600"/>
              </a:spcBef>
              <a:spcAft>
                <a:spcPts val="600"/>
              </a:spcAft>
              <a:buClr>
                <a:srgbClr val="000000"/>
              </a:buClr>
              <a:buFont typeface="Arial" panose="020B0604020202020204" pitchFamily="34" charset="0"/>
              <a:buChar char="•"/>
            </a:pPr>
            <a:r>
              <a:rPr lang="en-US" dirty="0">
                <a:solidFill>
                  <a:srgbClr val="92D050"/>
                </a:solidFill>
              </a:rPr>
              <a:t>In this scenario, it is a good idea to have access to the local tenancy administrator user (that is, member of the default tenancy administrator IAM group), to handle any break-glass type scenarios (for example, inability to access resources through federation)</a:t>
            </a:r>
          </a:p>
          <a:p>
            <a:pPr lvl="1" indent="-457200">
              <a:spcBef>
                <a:spcPts val="600"/>
              </a:spcBef>
              <a:spcAft>
                <a:spcPts val="600"/>
              </a:spcAft>
              <a:buClr>
                <a:srgbClr val="000000"/>
              </a:buClr>
              <a:buFont typeface="Arial" panose="020B0604020202020204" pitchFamily="34" charset="0"/>
              <a:buChar char="•"/>
            </a:pPr>
            <a:r>
              <a:rPr lang="en-US" dirty="0">
                <a:solidFill>
                  <a:srgbClr val="92D050"/>
                </a:solidFill>
              </a:rPr>
              <a:t>Tenancies federated with Oracle Identity Cloud Service or Okta, can leverage SCIM (System for Cross-domain Identity Management). Such users  can have the additional credentials such as API keys and auth tokens that are managed in the User Settings page.  </a:t>
            </a:r>
            <a:br>
              <a:rPr lang="en-US" dirty="0">
                <a:solidFill>
                  <a:srgbClr val="92D050"/>
                </a:solidFill>
              </a:rPr>
            </a:br>
            <a:endParaRPr lang="en-US" dirty="0">
              <a:solidFill>
                <a:srgbClr val="92D050"/>
              </a:solidFill>
            </a:endParaRPr>
          </a:p>
        </p:txBody>
      </p:sp>
    </p:spTree>
    <p:custDataLst>
      <p:tags r:id="rId1"/>
    </p:custDataLst>
    <p:extLst>
      <p:ext uri="{BB962C8B-B14F-4D97-AF65-F5344CB8AC3E}">
        <p14:creationId xmlns:p14="http://schemas.microsoft.com/office/powerpoint/2010/main" val="318263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9329" y="305569"/>
            <a:ext cx="9536400" cy="804622"/>
          </a:xfrm>
        </p:spPr>
        <p:txBody>
          <a:bodyPr/>
          <a:lstStyle/>
          <a:p>
            <a:pPr algn="r"/>
            <a:r>
              <a:rPr lang="en-US" dirty="0" smtClean="0">
                <a:latin typeface="Segoe UI Black" panose="020B0A02040204020203" pitchFamily="34" charset="0"/>
                <a:ea typeface="Segoe UI Black" panose="020B0A02040204020203" pitchFamily="34" charset="0"/>
              </a:rPr>
              <a:t>How it  works?</a:t>
            </a:r>
            <a:endParaRPr lang="en-US" dirty="0">
              <a:latin typeface="Segoe UI Black" panose="020B0A02040204020203" pitchFamily="34" charset="0"/>
              <a:ea typeface="Segoe UI Black" panose="020B0A02040204020203" pitchFamily="34" charset="0"/>
            </a:endParaRPr>
          </a:p>
        </p:txBody>
      </p:sp>
      <p:grpSp>
        <p:nvGrpSpPr>
          <p:cNvPr id="6" name="Group 5">
            <a:extLst>
              <a:ext uri="{FF2B5EF4-FFF2-40B4-BE49-F238E27FC236}">
                <a16:creationId xmlns:a16="http://schemas.microsoft.com/office/drawing/2014/main" id="{A8CC2373-C397-F445-9959-1762DC99CF5A}"/>
              </a:ext>
            </a:extLst>
          </p:cNvPr>
          <p:cNvGrpSpPr/>
          <p:nvPr/>
        </p:nvGrpSpPr>
        <p:grpSpPr>
          <a:xfrm>
            <a:off x="5337442" y="1868212"/>
            <a:ext cx="865570" cy="695710"/>
            <a:chOff x="2451118" y="4158080"/>
            <a:chExt cx="865570" cy="695710"/>
          </a:xfrm>
        </p:grpSpPr>
        <p:grpSp>
          <p:nvGrpSpPr>
            <p:cNvPr id="7" name="Group 6">
              <a:extLst>
                <a:ext uri="{FF2B5EF4-FFF2-40B4-BE49-F238E27FC236}">
                  <a16:creationId xmlns:a16="http://schemas.microsoft.com/office/drawing/2014/main" id="{45771DCB-8DD0-1640-AE64-8AB3B1496DCC}"/>
                </a:ext>
              </a:extLst>
            </p:cNvPr>
            <p:cNvGrpSpPr/>
            <p:nvPr/>
          </p:nvGrpSpPr>
          <p:grpSpPr>
            <a:xfrm>
              <a:off x="2505985" y="4304032"/>
              <a:ext cx="755836" cy="470888"/>
              <a:chOff x="2851150" y="4108450"/>
              <a:chExt cx="496888" cy="309563"/>
            </a:xfrm>
            <a:solidFill>
              <a:srgbClr val="F80000"/>
            </a:solidFill>
          </p:grpSpPr>
          <p:sp>
            <p:nvSpPr>
              <p:cNvPr id="9" name="Freeform 1">
                <a:extLst>
                  <a:ext uri="{FF2B5EF4-FFF2-40B4-BE49-F238E27FC236}">
                    <a16:creationId xmlns:a16="http://schemas.microsoft.com/office/drawing/2014/main" id="{53C47DDC-2470-614C-8B61-3EF0F121A429}"/>
                  </a:ext>
                </a:extLst>
              </p:cNvPr>
              <p:cNvSpPr>
                <a:spLocks noChangeArrowheads="1"/>
              </p:cNvSpPr>
              <p:nvPr/>
            </p:nvSpPr>
            <p:spPr bwMode="auto">
              <a:xfrm>
                <a:off x="3025775" y="4379913"/>
                <a:ext cx="38100" cy="38100"/>
              </a:xfrm>
              <a:custGeom>
                <a:avLst/>
                <a:gdLst>
                  <a:gd name="T0" fmla="*/ 107 w 108"/>
                  <a:gd name="T1" fmla="*/ 54 h 108"/>
                  <a:gd name="T2" fmla="*/ 100 w 108"/>
                  <a:gd name="T3" fmla="*/ 80 h 108"/>
                  <a:gd name="T4" fmla="*/ 81 w 108"/>
                  <a:gd name="T5" fmla="*/ 100 h 108"/>
                  <a:gd name="T6" fmla="*/ 54 w 108"/>
                  <a:gd name="T7" fmla="*/ 107 h 108"/>
                  <a:gd name="T8" fmla="*/ 27 w 108"/>
                  <a:gd name="T9" fmla="*/ 100 h 108"/>
                  <a:gd name="T10" fmla="*/ 7 w 108"/>
                  <a:gd name="T11" fmla="*/ 80 h 108"/>
                  <a:gd name="T12" fmla="*/ 0 w 108"/>
                  <a:gd name="T13" fmla="*/ 54 h 108"/>
                  <a:gd name="T14" fmla="*/ 7 w 108"/>
                  <a:gd name="T15" fmla="*/ 27 h 108"/>
                  <a:gd name="T16" fmla="*/ 27 w 108"/>
                  <a:gd name="T17" fmla="*/ 7 h 108"/>
                  <a:gd name="T18" fmla="*/ 54 w 108"/>
                  <a:gd name="T19" fmla="*/ 0 h 108"/>
                  <a:gd name="T20" fmla="*/ 81 w 108"/>
                  <a:gd name="T21" fmla="*/ 7 h 108"/>
                  <a:gd name="T22" fmla="*/ 100 w 108"/>
                  <a:gd name="T23" fmla="*/ 27 h 108"/>
                  <a:gd name="T24" fmla="*/ 107 w 108"/>
                  <a:gd name="T2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108">
                    <a:moveTo>
                      <a:pt x="107" y="54"/>
                    </a:moveTo>
                    <a:cubicBezTo>
                      <a:pt x="107" y="63"/>
                      <a:pt x="105" y="72"/>
                      <a:pt x="100" y="80"/>
                    </a:cubicBezTo>
                    <a:cubicBezTo>
                      <a:pt x="95" y="89"/>
                      <a:pt x="89" y="95"/>
                      <a:pt x="81" y="100"/>
                    </a:cubicBezTo>
                    <a:cubicBezTo>
                      <a:pt x="72" y="105"/>
                      <a:pt x="64" y="107"/>
                      <a:pt x="54" y="107"/>
                    </a:cubicBezTo>
                    <a:cubicBezTo>
                      <a:pt x="44" y="107"/>
                      <a:pt x="36" y="105"/>
                      <a:pt x="27" y="100"/>
                    </a:cubicBezTo>
                    <a:cubicBezTo>
                      <a:pt x="18" y="95"/>
                      <a:pt x="12" y="89"/>
                      <a:pt x="7" y="80"/>
                    </a:cubicBezTo>
                    <a:cubicBezTo>
                      <a:pt x="2" y="72"/>
                      <a:pt x="0" y="64"/>
                      <a:pt x="0" y="54"/>
                    </a:cubicBezTo>
                    <a:cubicBezTo>
                      <a:pt x="0" y="45"/>
                      <a:pt x="2" y="36"/>
                      <a:pt x="7" y="27"/>
                    </a:cubicBezTo>
                    <a:cubicBezTo>
                      <a:pt x="12" y="19"/>
                      <a:pt x="18" y="12"/>
                      <a:pt x="27" y="7"/>
                    </a:cubicBezTo>
                    <a:cubicBezTo>
                      <a:pt x="36" y="2"/>
                      <a:pt x="44" y="0"/>
                      <a:pt x="54" y="0"/>
                    </a:cubicBezTo>
                    <a:cubicBezTo>
                      <a:pt x="64" y="0"/>
                      <a:pt x="72" y="2"/>
                      <a:pt x="81" y="7"/>
                    </a:cubicBezTo>
                    <a:cubicBezTo>
                      <a:pt x="89" y="12"/>
                      <a:pt x="95" y="19"/>
                      <a:pt x="100" y="27"/>
                    </a:cubicBezTo>
                    <a:cubicBezTo>
                      <a:pt x="105" y="36"/>
                      <a:pt x="107" y="44"/>
                      <a:pt x="107" y="54"/>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10" name="Freeform 2">
                <a:extLst>
                  <a:ext uri="{FF2B5EF4-FFF2-40B4-BE49-F238E27FC236}">
                    <a16:creationId xmlns:a16="http://schemas.microsoft.com/office/drawing/2014/main" id="{18F4F810-84C3-8543-9A70-D3EF9473232D}"/>
                  </a:ext>
                </a:extLst>
              </p:cNvPr>
              <p:cNvSpPr>
                <a:spLocks noChangeArrowheads="1"/>
              </p:cNvSpPr>
              <p:nvPr/>
            </p:nvSpPr>
            <p:spPr bwMode="auto">
              <a:xfrm>
                <a:off x="3079750" y="4379913"/>
                <a:ext cx="38100" cy="38100"/>
              </a:xfrm>
              <a:custGeom>
                <a:avLst/>
                <a:gdLst>
                  <a:gd name="T0" fmla="*/ 53 w 108"/>
                  <a:gd name="T1" fmla="*/ 0 h 108"/>
                  <a:gd name="T2" fmla="*/ 107 w 108"/>
                  <a:gd name="T3" fmla="*/ 54 h 108"/>
                  <a:gd name="T4" fmla="*/ 53 w 108"/>
                  <a:gd name="T5" fmla="*/ 107 h 108"/>
                  <a:gd name="T6" fmla="*/ 0 w 108"/>
                  <a:gd name="T7" fmla="*/ 54 h 108"/>
                  <a:gd name="T8" fmla="*/ 53 w 108"/>
                  <a:gd name="T9" fmla="*/ 0 h 108"/>
                  <a:gd name="T10" fmla="*/ 53 w 108"/>
                  <a:gd name="T11" fmla="*/ 85 h 108"/>
                  <a:gd name="T12" fmla="*/ 84 w 108"/>
                  <a:gd name="T13" fmla="*/ 54 h 108"/>
                  <a:gd name="T14" fmla="*/ 53 w 108"/>
                  <a:gd name="T15" fmla="*/ 23 h 108"/>
                  <a:gd name="T16" fmla="*/ 22 w 108"/>
                  <a:gd name="T17" fmla="*/ 54 h 108"/>
                  <a:gd name="T18" fmla="*/ 53 w 108"/>
                  <a:gd name="T19"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3" y="0"/>
                    </a:moveTo>
                    <a:cubicBezTo>
                      <a:pt x="84" y="0"/>
                      <a:pt x="107" y="26"/>
                      <a:pt x="107" y="54"/>
                    </a:cubicBezTo>
                    <a:cubicBezTo>
                      <a:pt x="107" y="83"/>
                      <a:pt x="84" y="107"/>
                      <a:pt x="53" y="107"/>
                    </a:cubicBezTo>
                    <a:cubicBezTo>
                      <a:pt x="25" y="107"/>
                      <a:pt x="0" y="83"/>
                      <a:pt x="0" y="54"/>
                    </a:cubicBezTo>
                    <a:cubicBezTo>
                      <a:pt x="0" y="26"/>
                      <a:pt x="22" y="0"/>
                      <a:pt x="53" y="0"/>
                    </a:cubicBezTo>
                    <a:close/>
                    <a:moveTo>
                      <a:pt x="53" y="85"/>
                    </a:moveTo>
                    <a:cubicBezTo>
                      <a:pt x="70" y="85"/>
                      <a:pt x="84" y="71"/>
                      <a:pt x="84" y="54"/>
                    </a:cubicBezTo>
                    <a:cubicBezTo>
                      <a:pt x="84" y="37"/>
                      <a:pt x="70" y="23"/>
                      <a:pt x="53" y="23"/>
                    </a:cubicBezTo>
                    <a:cubicBezTo>
                      <a:pt x="36" y="23"/>
                      <a:pt x="22" y="37"/>
                      <a:pt x="22" y="54"/>
                    </a:cubicBezTo>
                    <a:cubicBezTo>
                      <a:pt x="22" y="71"/>
                      <a:pt x="36" y="85"/>
                      <a:pt x="53" y="85"/>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11" name="Freeform 3">
                <a:extLst>
                  <a:ext uri="{FF2B5EF4-FFF2-40B4-BE49-F238E27FC236}">
                    <a16:creationId xmlns:a16="http://schemas.microsoft.com/office/drawing/2014/main" id="{1E2042CD-37B4-B849-A796-8CD142F411A9}"/>
                  </a:ext>
                </a:extLst>
              </p:cNvPr>
              <p:cNvSpPr>
                <a:spLocks noChangeArrowheads="1"/>
              </p:cNvSpPr>
              <p:nvPr/>
            </p:nvSpPr>
            <p:spPr bwMode="auto">
              <a:xfrm>
                <a:off x="3135313" y="4379913"/>
                <a:ext cx="38100" cy="38100"/>
              </a:xfrm>
              <a:custGeom>
                <a:avLst/>
                <a:gdLst>
                  <a:gd name="T0" fmla="*/ 54 w 108"/>
                  <a:gd name="T1" fmla="*/ 0 h 108"/>
                  <a:gd name="T2" fmla="*/ 107 w 108"/>
                  <a:gd name="T3" fmla="*/ 54 h 108"/>
                  <a:gd name="T4" fmla="*/ 54 w 108"/>
                  <a:gd name="T5" fmla="*/ 107 h 108"/>
                  <a:gd name="T6" fmla="*/ 0 w 108"/>
                  <a:gd name="T7" fmla="*/ 54 h 108"/>
                  <a:gd name="T8" fmla="*/ 54 w 108"/>
                  <a:gd name="T9" fmla="*/ 0 h 108"/>
                  <a:gd name="T10" fmla="*/ 54 w 108"/>
                  <a:gd name="T11" fmla="*/ 85 h 108"/>
                  <a:gd name="T12" fmla="*/ 85 w 108"/>
                  <a:gd name="T13" fmla="*/ 54 h 108"/>
                  <a:gd name="T14" fmla="*/ 54 w 108"/>
                  <a:gd name="T15" fmla="*/ 23 h 108"/>
                  <a:gd name="T16" fmla="*/ 23 w 108"/>
                  <a:gd name="T17" fmla="*/ 54 h 108"/>
                  <a:gd name="T18" fmla="*/ 54 w 108"/>
                  <a:gd name="T19"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0"/>
                    </a:moveTo>
                    <a:cubicBezTo>
                      <a:pt x="82" y="0"/>
                      <a:pt x="107" y="26"/>
                      <a:pt x="107" y="54"/>
                    </a:cubicBezTo>
                    <a:cubicBezTo>
                      <a:pt x="107" y="83"/>
                      <a:pt x="85" y="107"/>
                      <a:pt x="54" y="107"/>
                    </a:cubicBezTo>
                    <a:cubicBezTo>
                      <a:pt x="26" y="107"/>
                      <a:pt x="0" y="83"/>
                      <a:pt x="0" y="54"/>
                    </a:cubicBezTo>
                    <a:cubicBezTo>
                      <a:pt x="0" y="26"/>
                      <a:pt x="23" y="0"/>
                      <a:pt x="54" y="0"/>
                    </a:cubicBezTo>
                    <a:close/>
                    <a:moveTo>
                      <a:pt x="54" y="85"/>
                    </a:moveTo>
                    <a:cubicBezTo>
                      <a:pt x="71" y="85"/>
                      <a:pt x="85" y="71"/>
                      <a:pt x="85" y="54"/>
                    </a:cubicBezTo>
                    <a:cubicBezTo>
                      <a:pt x="85" y="37"/>
                      <a:pt x="71" y="23"/>
                      <a:pt x="54" y="23"/>
                    </a:cubicBezTo>
                    <a:cubicBezTo>
                      <a:pt x="37" y="23"/>
                      <a:pt x="23" y="37"/>
                      <a:pt x="23" y="54"/>
                    </a:cubicBezTo>
                    <a:cubicBezTo>
                      <a:pt x="23" y="71"/>
                      <a:pt x="37" y="85"/>
                      <a:pt x="54" y="85"/>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12" name="Freeform 4">
                <a:extLst>
                  <a:ext uri="{FF2B5EF4-FFF2-40B4-BE49-F238E27FC236}">
                    <a16:creationId xmlns:a16="http://schemas.microsoft.com/office/drawing/2014/main" id="{D4579E8F-33AB-3041-B5BA-92EC5C4E2F0C}"/>
                  </a:ext>
                </a:extLst>
              </p:cNvPr>
              <p:cNvSpPr>
                <a:spLocks noChangeArrowheads="1"/>
              </p:cNvSpPr>
              <p:nvPr/>
            </p:nvSpPr>
            <p:spPr bwMode="auto">
              <a:xfrm>
                <a:off x="3300413" y="4200525"/>
                <a:ext cx="47625" cy="73025"/>
              </a:xfrm>
              <a:custGeom>
                <a:avLst/>
                <a:gdLst>
                  <a:gd name="T0" fmla="*/ 102 w 134"/>
                  <a:gd name="T1" fmla="*/ 71 h 205"/>
                  <a:gd name="T2" fmla="*/ 133 w 134"/>
                  <a:gd name="T3" fmla="*/ 102 h 205"/>
                  <a:gd name="T4" fmla="*/ 102 w 134"/>
                  <a:gd name="T5" fmla="*/ 133 h 205"/>
                  <a:gd name="T6" fmla="*/ 37 w 134"/>
                  <a:gd name="T7" fmla="*/ 198 h 205"/>
                  <a:gd name="T8" fmla="*/ 17 w 134"/>
                  <a:gd name="T9" fmla="*/ 198 h 205"/>
                  <a:gd name="T10" fmla="*/ 6 w 134"/>
                  <a:gd name="T11" fmla="*/ 187 h 205"/>
                  <a:gd name="T12" fmla="*/ 6 w 134"/>
                  <a:gd name="T13" fmla="*/ 167 h 205"/>
                  <a:gd name="T14" fmla="*/ 71 w 134"/>
                  <a:gd name="T15" fmla="*/ 102 h 205"/>
                  <a:gd name="T16" fmla="*/ 6 w 134"/>
                  <a:gd name="T17" fmla="*/ 37 h 205"/>
                  <a:gd name="T18" fmla="*/ 6 w 134"/>
                  <a:gd name="T19" fmla="*/ 17 h 205"/>
                  <a:gd name="T20" fmla="*/ 17 w 134"/>
                  <a:gd name="T21" fmla="*/ 6 h 205"/>
                  <a:gd name="T22" fmla="*/ 37 w 134"/>
                  <a:gd name="T23" fmla="*/ 6 h 205"/>
                  <a:gd name="T24" fmla="*/ 102 w 134"/>
                  <a:gd name="T25" fmla="*/ 7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205">
                    <a:moveTo>
                      <a:pt x="102" y="71"/>
                    </a:moveTo>
                    <a:lnTo>
                      <a:pt x="133" y="102"/>
                    </a:lnTo>
                    <a:lnTo>
                      <a:pt x="102" y="133"/>
                    </a:lnTo>
                    <a:lnTo>
                      <a:pt x="37" y="198"/>
                    </a:lnTo>
                    <a:cubicBezTo>
                      <a:pt x="31" y="204"/>
                      <a:pt x="23" y="204"/>
                      <a:pt x="17" y="198"/>
                    </a:cubicBezTo>
                    <a:lnTo>
                      <a:pt x="6" y="187"/>
                    </a:lnTo>
                    <a:cubicBezTo>
                      <a:pt x="0" y="181"/>
                      <a:pt x="0" y="173"/>
                      <a:pt x="6" y="167"/>
                    </a:cubicBezTo>
                    <a:lnTo>
                      <a:pt x="71" y="102"/>
                    </a:lnTo>
                    <a:lnTo>
                      <a:pt x="6" y="37"/>
                    </a:lnTo>
                    <a:cubicBezTo>
                      <a:pt x="0" y="32"/>
                      <a:pt x="0" y="23"/>
                      <a:pt x="6" y="17"/>
                    </a:cubicBezTo>
                    <a:lnTo>
                      <a:pt x="17" y="6"/>
                    </a:lnTo>
                    <a:cubicBezTo>
                      <a:pt x="23" y="0"/>
                      <a:pt x="31" y="0"/>
                      <a:pt x="37" y="6"/>
                    </a:cubicBezTo>
                    <a:lnTo>
                      <a:pt x="102" y="71"/>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13" name="Freeform 5">
                <a:extLst>
                  <a:ext uri="{FF2B5EF4-FFF2-40B4-BE49-F238E27FC236}">
                    <a16:creationId xmlns:a16="http://schemas.microsoft.com/office/drawing/2014/main" id="{9088D997-EC18-A94C-BEA7-4BE8E6F9AE5D}"/>
                  </a:ext>
                </a:extLst>
              </p:cNvPr>
              <p:cNvSpPr>
                <a:spLocks noChangeArrowheads="1"/>
              </p:cNvSpPr>
              <p:nvPr/>
            </p:nvSpPr>
            <p:spPr bwMode="auto">
              <a:xfrm>
                <a:off x="2851150" y="4198938"/>
                <a:ext cx="47625" cy="73025"/>
              </a:xfrm>
              <a:custGeom>
                <a:avLst/>
                <a:gdLst>
                  <a:gd name="T0" fmla="*/ 127 w 133"/>
                  <a:gd name="T1" fmla="*/ 17 h 204"/>
                  <a:gd name="T2" fmla="*/ 127 w 133"/>
                  <a:gd name="T3" fmla="*/ 36 h 204"/>
                  <a:gd name="T4" fmla="*/ 62 w 133"/>
                  <a:gd name="T5" fmla="*/ 101 h 204"/>
                  <a:gd name="T6" fmla="*/ 127 w 133"/>
                  <a:gd name="T7" fmla="*/ 166 h 204"/>
                  <a:gd name="T8" fmla="*/ 127 w 133"/>
                  <a:gd name="T9" fmla="*/ 186 h 204"/>
                  <a:gd name="T10" fmla="*/ 115 w 133"/>
                  <a:gd name="T11" fmla="*/ 197 h 204"/>
                  <a:gd name="T12" fmla="*/ 96 w 133"/>
                  <a:gd name="T13" fmla="*/ 197 h 204"/>
                  <a:gd name="T14" fmla="*/ 31 w 133"/>
                  <a:gd name="T15" fmla="*/ 132 h 204"/>
                  <a:gd name="T16" fmla="*/ 0 w 133"/>
                  <a:gd name="T17" fmla="*/ 101 h 204"/>
                  <a:gd name="T18" fmla="*/ 31 w 133"/>
                  <a:gd name="T19" fmla="*/ 70 h 204"/>
                  <a:gd name="T20" fmla="*/ 96 w 133"/>
                  <a:gd name="T21" fmla="*/ 5 h 204"/>
                  <a:gd name="T22" fmla="*/ 115 w 133"/>
                  <a:gd name="T23" fmla="*/ 5 h 204"/>
                  <a:gd name="T24" fmla="*/ 127 w 133"/>
                  <a:gd name="T25" fmla="*/ 1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204">
                    <a:moveTo>
                      <a:pt x="127" y="17"/>
                    </a:moveTo>
                    <a:cubicBezTo>
                      <a:pt x="132" y="22"/>
                      <a:pt x="132" y="31"/>
                      <a:pt x="127" y="36"/>
                    </a:cubicBezTo>
                    <a:lnTo>
                      <a:pt x="62" y="101"/>
                    </a:lnTo>
                    <a:lnTo>
                      <a:pt x="127" y="166"/>
                    </a:lnTo>
                    <a:cubicBezTo>
                      <a:pt x="132" y="172"/>
                      <a:pt x="132" y="180"/>
                      <a:pt x="127" y="186"/>
                    </a:cubicBezTo>
                    <a:lnTo>
                      <a:pt x="115" y="197"/>
                    </a:lnTo>
                    <a:cubicBezTo>
                      <a:pt x="110" y="203"/>
                      <a:pt x="101" y="203"/>
                      <a:pt x="96" y="197"/>
                    </a:cubicBezTo>
                    <a:lnTo>
                      <a:pt x="31" y="132"/>
                    </a:lnTo>
                    <a:lnTo>
                      <a:pt x="0" y="101"/>
                    </a:lnTo>
                    <a:lnTo>
                      <a:pt x="31" y="70"/>
                    </a:lnTo>
                    <a:lnTo>
                      <a:pt x="96" y="5"/>
                    </a:lnTo>
                    <a:cubicBezTo>
                      <a:pt x="101" y="0"/>
                      <a:pt x="110" y="0"/>
                      <a:pt x="115" y="5"/>
                    </a:cubicBezTo>
                    <a:lnTo>
                      <a:pt x="127" y="17"/>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14" name="Freeform 6">
                <a:extLst>
                  <a:ext uri="{FF2B5EF4-FFF2-40B4-BE49-F238E27FC236}">
                    <a16:creationId xmlns:a16="http://schemas.microsoft.com/office/drawing/2014/main" id="{F180481B-7F86-1146-8DF1-B02285E48645}"/>
                  </a:ext>
                </a:extLst>
              </p:cNvPr>
              <p:cNvSpPr>
                <a:spLocks noChangeArrowheads="1"/>
              </p:cNvSpPr>
              <p:nvPr/>
            </p:nvSpPr>
            <p:spPr bwMode="auto">
              <a:xfrm>
                <a:off x="2913063" y="4108450"/>
                <a:ext cx="371475" cy="255588"/>
              </a:xfrm>
              <a:custGeom>
                <a:avLst/>
                <a:gdLst>
                  <a:gd name="T0" fmla="*/ 1033 w 1034"/>
                  <a:gd name="T1" fmla="*/ 29 h 710"/>
                  <a:gd name="T2" fmla="*/ 1005 w 1034"/>
                  <a:gd name="T3" fmla="*/ 709 h 710"/>
                  <a:gd name="T4" fmla="*/ 0 w 1034"/>
                  <a:gd name="T5" fmla="*/ 681 h 710"/>
                  <a:gd name="T6" fmla="*/ 28 w 1034"/>
                  <a:gd name="T7" fmla="*/ 0 h 710"/>
                  <a:gd name="T8" fmla="*/ 655 w 1034"/>
                  <a:gd name="T9" fmla="*/ 156 h 710"/>
                  <a:gd name="T10" fmla="*/ 705 w 1034"/>
                  <a:gd name="T11" fmla="*/ 206 h 710"/>
                  <a:gd name="T12" fmla="*/ 655 w 1034"/>
                  <a:gd name="T13" fmla="*/ 156 h 710"/>
                  <a:gd name="T14" fmla="*/ 570 w 1034"/>
                  <a:gd name="T15" fmla="*/ 102 h 710"/>
                  <a:gd name="T16" fmla="*/ 107 w 1034"/>
                  <a:gd name="T17" fmla="*/ 539 h 710"/>
                  <a:gd name="T18" fmla="*/ 257 w 1034"/>
                  <a:gd name="T19" fmla="*/ 466 h 710"/>
                  <a:gd name="T20" fmla="*/ 409 w 1034"/>
                  <a:gd name="T21" fmla="*/ 466 h 710"/>
                  <a:gd name="T22" fmla="*/ 570 w 1034"/>
                  <a:gd name="T23" fmla="*/ 551 h 710"/>
                  <a:gd name="T24" fmla="*/ 652 w 1034"/>
                  <a:gd name="T25" fmla="*/ 381 h 710"/>
                  <a:gd name="T26" fmla="*/ 705 w 1034"/>
                  <a:gd name="T27" fmla="*/ 331 h 710"/>
                  <a:gd name="T28" fmla="*/ 705 w 1034"/>
                  <a:gd name="T29" fmla="*/ 559 h 710"/>
                  <a:gd name="T30" fmla="*/ 652 w 1034"/>
                  <a:gd name="T31" fmla="*/ 508 h 710"/>
                  <a:gd name="T32" fmla="*/ 705 w 1034"/>
                  <a:gd name="T33" fmla="*/ 559 h 710"/>
                  <a:gd name="T34" fmla="*/ 926 w 1034"/>
                  <a:gd name="T35" fmla="*/ 480 h 710"/>
                  <a:gd name="T36" fmla="*/ 844 w 1034"/>
                  <a:gd name="T37" fmla="*/ 539 h 710"/>
                  <a:gd name="T38" fmla="*/ 790 w 1034"/>
                  <a:gd name="T39" fmla="*/ 508 h 710"/>
                  <a:gd name="T40" fmla="*/ 841 w 1034"/>
                  <a:gd name="T41" fmla="*/ 582 h 710"/>
                  <a:gd name="T42" fmla="*/ 801 w 1034"/>
                  <a:gd name="T43" fmla="*/ 317 h 710"/>
                  <a:gd name="T44" fmla="*/ 801 w 1034"/>
                  <a:gd name="T45" fmla="*/ 379 h 710"/>
                  <a:gd name="T46" fmla="*/ 813 w 1034"/>
                  <a:gd name="T47" fmla="*/ 407 h 710"/>
                  <a:gd name="T48" fmla="*/ 855 w 1034"/>
                  <a:gd name="T49" fmla="*/ 370 h 710"/>
                  <a:gd name="T50" fmla="*/ 897 w 1034"/>
                  <a:gd name="T51" fmla="*/ 407 h 710"/>
                  <a:gd name="T52" fmla="*/ 909 w 1034"/>
                  <a:gd name="T53" fmla="*/ 379 h 710"/>
                  <a:gd name="T54" fmla="*/ 909 w 1034"/>
                  <a:gd name="T55" fmla="*/ 317 h 710"/>
                  <a:gd name="T56" fmla="*/ 886 w 1034"/>
                  <a:gd name="T57" fmla="*/ 294 h 710"/>
                  <a:gd name="T58" fmla="*/ 824 w 1034"/>
                  <a:gd name="T59" fmla="*/ 294 h 710"/>
                  <a:gd name="T60" fmla="*/ 801 w 1034"/>
                  <a:gd name="T61" fmla="*/ 317 h 710"/>
                  <a:gd name="T62" fmla="*/ 926 w 1034"/>
                  <a:gd name="T63" fmla="*/ 127 h 710"/>
                  <a:gd name="T64" fmla="*/ 844 w 1034"/>
                  <a:gd name="T65" fmla="*/ 187 h 710"/>
                  <a:gd name="T66" fmla="*/ 790 w 1034"/>
                  <a:gd name="T67" fmla="*/ 156 h 710"/>
                  <a:gd name="T68" fmla="*/ 841 w 1034"/>
                  <a:gd name="T69" fmla="*/ 229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4" h="710">
                    <a:moveTo>
                      <a:pt x="1005" y="0"/>
                    </a:moveTo>
                    <a:cubicBezTo>
                      <a:pt x="1022" y="0"/>
                      <a:pt x="1033" y="12"/>
                      <a:pt x="1033" y="29"/>
                    </a:cubicBezTo>
                    <a:lnTo>
                      <a:pt x="1033" y="681"/>
                    </a:lnTo>
                    <a:cubicBezTo>
                      <a:pt x="1033" y="695"/>
                      <a:pt x="1022" y="709"/>
                      <a:pt x="1005" y="709"/>
                    </a:cubicBezTo>
                    <a:lnTo>
                      <a:pt x="28" y="709"/>
                    </a:lnTo>
                    <a:cubicBezTo>
                      <a:pt x="14" y="709"/>
                      <a:pt x="0" y="698"/>
                      <a:pt x="0" y="681"/>
                    </a:cubicBezTo>
                    <a:lnTo>
                      <a:pt x="0" y="29"/>
                    </a:lnTo>
                    <a:cubicBezTo>
                      <a:pt x="0" y="15"/>
                      <a:pt x="11" y="0"/>
                      <a:pt x="28" y="0"/>
                    </a:cubicBezTo>
                    <a:lnTo>
                      <a:pt x="1005" y="0"/>
                    </a:lnTo>
                    <a:close/>
                    <a:moveTo>
                      <a:pt x="655" y="156"/>
                    </a:moveTo>
                    <a:lnTo>
                      <a:pt x="655" y="206"/>
                    </a:lnTo>
                    <a:lnTo>
                      <a:pt x="705" y="206"/>
                    </a:lnTo>
                    <a:lnTo>
                      <a:pt x="705" y="156"/>
                    </a:lnTo>
                    <a:lnTo>
                      <a:pt x="655" y="156"/>
                    </a:lnTo>
                    <a:close/>
                    <a:moveTo>
                      <a:pt x="570" y="551"/>
                    </a:moveTo>
                    <a:lnTo>
                      <a:pt x="570" y="102"/>
                    </a:lnTo>
                    <a:lnTo>
                      <a:pt x="107" y="102"/>
                    </a:lnTo>
                    <a:lnTo>
                      <a:pt x="107" y="539"/>
                    </a:lnTo>
                    <a:cubicBezTo>
                      <a:pt x="113" y="534"/>
                      <a:pt x="118" y="531"/>
                      <a:pt x="124" y="528"/>
                    </a:cubicBezTo>
                    <a:lnTo>
                      <a:pt x="257" y="466"/>
                    </a:lnTo>
                    <a:cubicBezTo>
                      <a:pt x="257" y="466"/>
                      <a:pt x="279" y="492"/>
                      <a:pt x="333" y="492"/>
                    </a:cubicBezTo>
                    <a:cubicBezTo>
                      <a:pt x="387" y="492"/>
                      <a:pt x="409" y="466"/>
                      <a:pt x="409" y="466"/>
                    </a:cubicBezTo>
                    <a:lnTo>
                      <a:pt x="542" y="528"/>
                    </a:lnTo>
                    <a:cubicBezTo>
                      <a:pt x="553" y="534"/>
                      <a:pt x="562" y="542"/>
                      <a:pt x="570" y="551"/>
                    </a:cubicBezTo>
                    <a:close/>
                    <a:moveTo>
                      <a:pt x="652" y="331"/>
                    </a:moveTo>
                    <a:lnTo>
                      <a:pt x="652" y="381"/>
                    </a:lnTo>
                    <a:lnTo>
                      <a:pt x="705" y="381"/>
                    </a:lnTo>
                    <a:lnTo>
                      <a:pt x="705" y="331"/>
                    </a:lnTo>
                    <a:lnTo>
                      <a:pt x="652" y="331"/>
                    </a:lnTo>
                    <a:close/>
                    <a:moveTo>
                      <a:pt x="705" y="559"/>
                    </a:moveTo>
                    <a:lnTo>
                      <a:pt x="705" y="508"/>
                    </a:lnTo>
                    <a:lnTo>
                      <a:pt x="652" y="508"/>
                    </a:lnTo>
                    <a:lnTo>
                      <a:pt x="652" y="559"/>
                    </a:lnTo>
                    <a:lnTo>
                      <a:pt x="705" y="559"/>
                    </a:lnTo>
                    <a:close/>
                    <a:moveTo>
                      <a:pt x="923" y="500"/>
                    </a:moveTo>
                    <a:cubicBezTo>
                      <a:pt x="931" y="494"/>
                      <a:pt x="931" y="486"/>
                      <a:pt x="926" y="480"/>
                    </a:cubicBezTo>
                    <a:cubicBezTo>
                      <a:pt x="917" y="475"/>
                      <a:pt x="909" y="475"/>
                      <a:pt x="903" y="480"/>
                    </a:cubicBezTo>
                    <a:lnTo>
                      <a:pt x="844" y="539"/>
                    </a:lnTo>
                    <a:lnTo>
                      <a:pt x="813" y="508"/>
                    </a:lnTo>
                    <a:cubicBezTo>
                      <a:pt x="804" y="503"/>
                      <a:pt x="796" y="503"/>
                      <a:pt x="790" y="508"/>
                    </a:cubicBezTo>
                    <a:cubicBezTo>
                      <a:pt x="784" y="517"/>
                      <a:pt x="784" y="525"/>
                      <a:pt x="790" y="531"/>
                    </a:cubicBezTo>
                    <a:lnTo>
                      <a:pt x="841" y="582"/>
                    </a:lnTo>
                    <a:lnTo>
                      <a:pt x="923" y="500"/>
                    </a:lnTo>
                    <a:close/>
                    <a:moveTo>
                      <a:pt x="801" y="317"/>
                    </a:moveTo>
                    <a:lnTo>
                      <a:pt x="832" y="348"/>
                    </a:lnTo>
                    <a:lnTo>
                      <a:pt x="801" y="379"/>
                    </a:lnTo>
                    <a:cubicBezTo>
                      <a:pt x="796" y="387"/>
                      <a:pt x="796" y="396"/>
                      <a:pt x="801" y="401"/>
                    </a:cubicBezTo>
                    <a:cubicBezTo>
                      <a:pt x="804" y="404"/>
                      <a:pt x="807" y="407"/>
                      <a:pt x="813" y="407"/>
                    </a:cubicBezTo>
                    <a:cubicBezTo>
                      <a:pt x="818" y="407"/>
                      <a:pt x="821" y="404"/>
                      <a:pt x="824" y="401"/>
                    </a:cubicBezTo>
                    <a:lnTo>
                      <a:pt x="855" y="370"/>
                    </a:lnTo>
                    <a:lnTo>
                      <a:pt x="886" y="401"/>
                    </a:lnTo>
                    <a:cubicBezTo>
                      <a:pt x="889" y="404"/>
                      <a:pt x="895" y="407"/>
                      <a:pt x="897" y="407"/>
                    </a:cubicBezTo>
                    <a:cubicBezTo>
                      <a:pt x="903" y="407"/>
                      <a:pt x="906" y="404"/>
                      <a:pt x="909" y="401"/>
                    </a:cubicBezTo>
                    <a:cubicBezTo>
                      <a:pt x="914" y="393"/>
                      <a:pt x="914" y="384"/>
                      <a:pt x="909" y="379"/>
                    </a:cubicBezTo>
                    <a:lnTo>
                      <a:pt x="878" y="348"/>
                    </a:lnTo>
                    <a:lnTo>
                      <a:pt x="909" y="317"/>
                    </a:lnTo>
                    <a:cubicBezTo>
                      <a:pt x="914" y="308"/>
                      <a:pt x="914" y="300"/>
                      <a:pt x="909" y="294"/>
                    </a:cubicBezTo>
                    <a:cubicBezTo>
                      <a:pt x="900" y="288"/>
                      <a:pt x="892" y="288"/>
                      <a:pt x="886" y="294"/>
                    </a:cubicBezTo>
                    <a:lnTo>
                      <a:pt x="855" y="325"/>
                    </a:lnTo>
                    <a:lnTo>
                      <a:pt x="824" y="294"/>
                    </a:lnTo>
                    <a:cubicBezTo>
                      <a:pt x="815" y="288"/>
                      <a:pt x="807" y="288"/>
                      <a:pt x="801" y="294"/>
                    </a:cubicBezTo>
                    <a:cubicBezTo>
                      <a:pt x="796" y="302"/>
                      <a:pt x="796" y="311"/>
                      <a:pt x="801" y="317"/>
                    </a:cubicBezTo>
                    <a:close/>
                    <a:moveTo>
                      <a:pt x="923" y="147"/>
                    </a:moveTo>
                    <a:cubicBezTo>
                      <a:pt x="931" y="142"/>
                      <a:pt x="931" y="130"/>
                      <a:pt x="926" y="127"/>
                    </a:cubicBezTo>
                    <a:cubicBezTo>
                      <a:pt x="917" y="122"/>
                      <a:pt x="909" y="122"/>
                      <a:pt x="903" y="127"/>
                    </a:cubicBezTo>
                    <a:lnTo>
                      <a:pt x="844" y="187"/>
                    </a:lnTo>
                    <a:lnTo>
                      <a:pt x="813" y="156"/>
                    </a:lnTo>
                    <a:cubicBezTo>
                      <a:pt x="804" y="150"/>
                      <a:pt x="796" y="150"/>
                      <a:pt x="790" y="156"/>
                    </a:cubicBezTo>
                    <a:cubicBezTo>
                      <a:pt x="784" y="164"/>
                      <a:pt x="784" y="173"/>
                      <a:pt x="790" y="178"/>
                    </a:cubicBezTo>
                    <a:lnTo>
                      <a:pt x="841" y="229"/>
                    </a:lnTo>
                    <a:lnTo>
                      <a:pt x="923" y="147"/>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15" name="Freeform 7">
                <a:extLst>
                  <a:ext uri="{FF2B5EF4-FFF2-40B4-BE49-F238E27FC236}">
                    <a16:creationId xmlns:a16="http://schemas.microsoft.com/office/drawing/2014/main" id="{DE188668-4753-3A4C-8DB9-4B0B7BFAB7B2}"/>
                  </a:ext>
                </a:extLst>
              </p:cNvPr>
              <p:cNvSpPr>
                <a:spLocks noChangeArrowheads="1"/>
              </p:cNvSpPr>
              <p:nvPr/>
            </p:nvSpPr>
            <p:spPr bwMode="auto">
              <a:xfrm>
                <a:off x="2997200" y="4162425"/>
                <a:ext cx="73025" cy="106363"/>
              </a:xfrm>
              <a:custGeom>
                <a:avLst/>
                <a:gdLst>
                  <a:gd name="T0" fmla="*/ 0 w 205"/>
                  <a:gd name="T1" fmla="*/ 172 h 297"/>
                  <a:gd name="T2" fmla="*/ 9 w 205"/>
                  <a:gd name="T3" fmla="*/ 155 h 297"/>
                  <a:gd name="T4" fmla="*/ 3 w 205"/>
                  <a:gd name="T5" fmla="*/ 102 h 297"/>
                  <a:gd name="T6" fmla="*/ 3 w 205"/>
                  <a:gd name="T7" fmla="*/ 90 h 297"/>
                  <a:gd name="T8" fmla="*/ 108 w 205"/>
                  <a:gd name="T9" fmla="*/ 0 h 297"/>
                  <a:gd name="T10" fmla="*/ 122 w 205"/>
                  <a:gd name="T11" fmla="*/ 20 h 297"/>
                  <a:gd name="T12" fmla="*/ 198 w 205"/>
                  <a:gd name="T13" fmla="*/ 96 h 297"/>
                  <a:gd name="T14" fmla="*/ 192 w 205"/>
                  <a:gd name="T15" fmla="*/ 152 h 297"/>
                  <a:gd name="T16" fmla="*/ 204 w 205"/>
                  <a:gd name="T17" fmla="*/ 172 h 297"/>
                  <a:gd name="T18" fmla="*/ 198 w 205"/>
                  <a:gd name="T19" fmla="*/ 203 h 297"/>
                  <a:gd name="T20" fmla="*/ 178 w 205"/>
                  <a:gd name="T21" fmla="*/ 220 h 297"/>
                  <a:gd name="T22" fmla="*/ 178 w 205"/>
                  <a:gd name="T23" fmla="*/ 220 h 297"/>
                  <a:gd name="T24" fmla="*/ 102 w 205"/>
                  <a:gd name="T25" fmla="*/ 296 h 297"/>
                  <a:gd name="T26" fmla="*/ 102 w 205"/>
                  <a:gd name="T27" fmla="*/ 296 h 297"/>
                  <a:gd name="T28" fmla="*/ 102 w 205"/>
                  <a:gd name="T29" fmla="*/ 296 h 297"/>
                  <a:gd name="T30" fmla="*/ 102 w 205"/>
                  <a:gd name="T31" fmla="*/ 296 h 297"/>
                  <a:gd name="T32" fmla="*/ 102 w 205"/>
                  <a:gd name="T33" fmla="*/ 296 h 297"/>
                  <a:gd name="T34" fmla="*/ 102 w 205"/>
                  <a:gd name="T35" fmla="*/ 296 h 297"/>
                  <a:gd name="T36" fmla="*/ 102 w 205"/>
                  <a:gd name="T37" fmla="*/ 296 h 297"/>
                  <a:gd name="T38" fmla="*/ 102 w 205"/>
                  <a:gd name="T39" fmla="*/ 296 h 297"/>
                  <a:gd name="T40" fmla="*/ 102 w 205"/>
                  <a:gd name="T41" fmla="*/ 296 h 297"/>
                  <a:gd name="T42" fmla="*/ 102 w 205"/>
                  <a:gd name="T43" fmla="*/ 296 h 297"/>
                  <a:gd name="T44" fmla="*/ 102 w 205"/>
                  <a:gd name="T45" fmla="*/ 296 h 297"/>
                  <a:gd name="T46" fmla="*/ 26 w 205"/>
                  <a:gd name="T47" fmla="*/ 220 h 297"/>
                  <a:gd name="T48" fmla="*/ 26 w 205"/>
                  <a:gd name="T49" fmla="*/ 220 h 297"/>
                  <a:gd name="T50" fmla="*/ 6 w 205"/>
                  <a:gd name="T51" fmla="*/ 203 h 297"/>
                  <a:gd name="T52" fmla="*/ 0 w 205"/>
                  <a:gd name="T53" fmla="*/ 17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5" h="297">
                    <a:moveTo>
                      <a:pt x="0" y="172"/>
                    </a:moveTo>
                    <a:cubicBezTo>
                      <a:pt x="0" y="164"/>
                      <a:pt x="3" y="155"/>
                      <a:pt x="9" y="155"/>
                    </a:cubicBezTo>
                    <a:cubicBezTo>
                      <a:pt x="6" y="144"/>
                      <a:pt x="3" y="121"/>
                      <a:pt x="3" y="102"/>
                    </a:cubicBezTo>
                    <a:lnTo>
                      <a:pt x="3" y="90"/>
                    </a:lnTo>
                    <a:cubicBezTo>
                      <a:pt x="3" y="90"/>
                      <a:pt x="3" y="6"/>
                      <a:pt x="108" y="0"/>
                    </a:cubicBezTo>
                    <a:lnTo>
                      <a:pt x="122" y="20"/>
                    </a:lnTo>
                    <a:cubicBezTo>
                      <a:pt x="164" y="23"/>
                      <a:pt x="198" y="59"/>
                      <a:pt x="198" y="96"/>
                    </a:cubicBezTo>
                    <a:cubicBezTo>
                      <a:pt x="198" y="116"/>
                      <a:pt x="195" y="141"/>
                      <a:pt x="192" y="152"/>
                    </a:cubicBezTo>
                    <a:cubicBezTo>
                      <a:pt x="201" y="155"/>
                      <a:pt x="204" y="164"/>
                      <a:pt x="204" y="172"/>
                    </a:cubicBezTo>
                    <a:lnTo>
                      <a:pt x="198" y="203"/>
                    </a:lnTo>
                    <a:cubicBezTo>
                      <a:pt x="195" y="212"/>
                      <a:pt x="189" y="220"/>
                      <a:pt x="178" y="220"/>
                    </a:cubicBezTo>
                    <a:lnTo>
                      <a:pt x="178" y="220"/>
                    </a:lnTo>
                    <a:cubicBezTo>
                      <a:pt x="167" y="294"/>
                      <a:pt x="110" y="296"/>
                      <a:pt x="102" y="296"/>
                    </a:cubicBezTo>
                    <a:lnTo>
                      <a:pt x="102" y="296"/>
                    </a:lnTo>
                    <a:lnTo>
                      <a:pt x="102" y="296"/>
                    </a:lnTo>
                    <a:lnTo>
                      <a:pt x="102" y="296"/>
                    </a:lnTo>
                    <a:lnTo>
                      <a:pt x="102" y="296"/>
                    </a:lnTo>
                    <a:lnTo>
                      <a:pt x="102" y="296"/>
                    </a:lnTo>
                    <a:lnTo>
                      <a:pt x="102" y="296"/>
                    </a:lnTo>
                    <a:lnTo>
                      <a:pt x="102" y="296"/>
                    </a:lnTo>
                    <a:lnTo>
                      <a:pt x="102" y="296"/>
                    </a:lnTo>
                    <a:lnTo>
                      <a:pt x="102" y="296"/>
                    </a:lnTo>
                    <a:lnTo>
                      <a:pt x="102" y="296"/>
                    </a:lnTo>
                    <a:cubicBezTo>
                      <a:pt x="93" y="296"/>
                      <a:pt x="37" y="294"/>
                      <a:pt x="26" y="220"/>
                    </a:cubicBezTo>
                    <a:lnTo>
                      <a:pt x="26" y="220"/>
                    </a:lnTo>
                    <a:cubicBezTo>
                      <a:pt x="14" y="220"/>
                      <a:pt x="6" y="212"/>
                      <a:pt x="6" y="203"/>
                    </a:cubicBezTo>
                    <a:lnTo>
                      <a:pt x="0" y="172"/>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grpSp>
        <p:sp>
          <p:nvSpPr>
            <p:cNvPr id="8" name="Rectangle 7">
              <a:extLst>
                <a:ext uri="{FF2B5EF4-FFF2-40B4-BE49-F238E27FC236}">
                  <a16:creationId xmlns:a16="http://schemas.microsoft.com/office/drawing/2014/main" id="{37F8EE14-CA7B-C747-B320-F288ABA3B354}"/>
                </a:ext>
              </a:extLst>
            </p:cNvPr>
            <p:cNvSpPr/>
            <p:nvPr/>
          </p:nvSpPr>
          <p:spPr>
            <a:xfrm>
              <a:off x="2451118" y="4158080"/>
              <a:ext cx="865570"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racle Sans"/>
                <a:ea typeface="+mn-ea"/>
                <a:cs typeface="+mn-cs"/>
              </a:endParaRPr>
            </a:p>
          </p:txBody>
        </p:sp>
      </p:grpSp>
      <p:grpSp>
        <p:nvGrpSpPr>
          <p:cNvPr id="16" name="Group 15">
            <a:extLst>
              <a:ext uri="{FF2B5EF4-FFF2-40B4-BE49-F238E27FC236}">
                <a16:creationId xmlns:a16="http://schemas.microsoft.com/office/drawing/2014/main" id="{6B0C6797-BDC3-FA4E-AB2A-1B1208B7A11A}"/>
              </a:ext>
            </a:extLst>
          </p:cNvPr>
          <p:cNvGrpSpPr/>
          <p:nvPr/>
        </p:nvGrpSpPr>
        <p:grpSpPr>
          <a:xfrm>
            <a:off x="1724318" y="3844290"/>
            <a:ext cx="639069" cy="695710"/>
            <a:chOff x="5686905" y="4117631"/>
            <a:chExt cx="639069" cy="695710"/>
          </a:xfrm>
        </p:grpSpPr>
        <p:grpSp>
          <p:nvGrpSpPr>
            <p:cNvPr id="17" name="Group 16">
              <a:extLst>
                <a:ext uri="{FF2B5EF4-FFF2-40B4-BE49-F238E27FC236}">
                  <a16:creationId xmlns:a16="http://schemas.microsoft.com/office/drawing/2014/main" id="{DD8F1E6C-0508-F84D-8355-55523CAB432C}"/>
                </a:ext>
              </a:extLst>
            </p:cNvPr>
            <p:cNvGrpSpPr/>
            <p:nvPr/>
          </p:nvGrpSpPr>
          <p:grpSpPr>
            <a:xfrm>
              <a:off x="5770553" y="4292671"/>
              <a:ext cx="469703" cy="345630"/>
              <a:chOff x="4754563" y="3157538"/>
              <a:chExt cx="252412" cy="185737"/>
            </a:xfrm>
            <a:solidFill>
              <a:srgbClr val="F80000"/>
            </a:solidFill>
          </p:grpSpPr>
          <p:sp>
            <p:nvSpPr>
              <p:cNvPr id="19" name="Freeform 152">
                <a:extLst>
                  <a:ext uri="{FF2B5EF4-FFF2-40B4-BE49-F238E27FC236}">
                    <a16:creationId xmlns:a16="http://schemas.microsoft.com/office/drawing/2014/main" id="{5D692255-DDEF-FB4F-B73F-70B66DC81C1D}"/>
                  </a:ext>
                </a:extLst>
              </p:cNvPr>
              <p:cNvSpPr>
                <a:spLocks noChangeArrowheads="1"/>
              </p:cNvSpPr>
              <p:nvPr/>
            </p:nvSpPr>
            <p:spPr bwMode="auto">
              <a:xfrm>
                <a:off x="4906963" y="3157538"/>
                <a:ext cx="61912" cy="93662"/>
              </a:xfrm>
              <a:custGeom>
                <a:avLst/>
                <a:gdLst>
                  <a:gd name="T0" fmla="*/ 164 w 173"/>
                  <a:gd name="T1" fmla="*/ 132 h 258"/>
                  <a:gd name="T2" fmla="*/ 169 w 173"/>
                  <a:gd name="T3" fmla="*/ 84 h 258"/>
                  <a:gd name="T4" fmla="*/ 104 w 173"/>
                  <a:gd name="T5" fmla="*/ 17 h 258"/>
                  <a:gd name="T6" fmla="*/ 90 w 173"/>
                  <a:gd name="T7" fmla="*/ 0 h 258"/>
                  <a:gd name="T8" fmla="*/ 0 w 173"/>
                  <a:gd name="T9" fmla="*/ 79 h 258"/>
                  <a:gd name="T10" fmla="*/ 0 w 173"/>
                  <a:gd name="T11" fmla="*/ 87 h 258"/>
                  <a:gd name="T12" fmla="*/ 0 w 173"/>
                  <a:gd name="T13" fmla="*/ 98 h 258"/>
                  <a:gd name="T14" fmla="*/ 34 w 173"/>
                  <a:gd name="T15" fmla="*/ 169 h 258"/>
                  <a:gd name="T16" fmla="*/ 31 w 173"/>
                  <a:gd name="T17" fmla="*/ 209 h 258"/>
                  <a:gd name="T18" fmla="*/ 37 w 173"/>
                  <a:gd name="T19" fmla="*/ 237 h 258"/>
                  <a:gd name="T20" fmla="*/ 82 w 173"/>
                  <a:gd name="T21" fmla="*/ 257 h 258"/>
                  <a:gd name="T22" fmla="*/ 82 w 173"/>
                  <a:gd name="T23" fmla="*/ 257 h 258"/>
                  <a:gd name="T24" fmla="*/ 82 w 173"/>
                  <a:gd name="T25" fmla="*/ 257 h 258"/>
                  <a:gd name="T26" fmla="*/ 82 w 173"/>
                  <a:gd name="T27" fmla="*/ 257 h 258"/>
                  <a:gd name="T28" fmla="*/ 82 w 173"/>
                  <a:gd name="T29" fmla="*/ 257 h 258"/>
                  <a:gd name="T30" fmla="*/ 82 w 173"/>
                  <a:gd name="T31" fmla="*/ 257 h 258"/>
                  <a:gd name="T32" fmla="*/ 82 w 173"/>
                  <a:gd name="T33" fmla="*/ 257 h 258"/>
                  <a:gd name="T34" fmla="*/ 82 w 173"/>
                  <a:gd name="T35" fmla="*/ 257 h 258"/>
                  <a:gd name="T36" fmla="*/ 82 w 173"/>
                  <a:gd name="T37" fmla="*/ 257 h 258"/>
                  <a:gd name="T38" fmla="*/ 82 w 173"/>
                  <a:gd name="T39" fmla="*/ 257 h 258"/>
                  <a:gd name="T40" fmla="*/ 147 w 173"/>
                  <a:gd name="T41" fmla="*/ 189 h 258"/>
                  <a:gd name="T42" fmla="*/ 147 w 173"/>
                  <a:gd name="T43" fmla="*/ 189 h 258"/>
                  <a:gd name="T44" fmla="*/ 164 w 173"/>
                  <a:gd name="T45" fmla="*/ 175 h 258"/>
                  <a:gd name="T46" fmla="*/ 166 w 173"/>
                  <a:gd name="T47" fmla="*/ 149 h 258"/>
                  <a:gd name="T48" fmla="*/ 164 w 173"/>
                  <a:gd name="T49" fmla="*/ 13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3" h="258">
                    <a:moveTo>
                      <a:pt x="164" y="132"/>
                    </a:moveTo>
                    <a:cubicBezTo>
                      <a:pt x="166" y="121"/>
                      <a:pt x="169" y="101"/>
                      <a:pt x="169" y="84"/>
                    </a:cubicBezTo>
                    <a:cubicBezTo>
                      <a:pt x="169" y="53"/>
                      <a:pt x="141" y="19"/>
                      <a:pt x="104" y="17"/>
                    </a:cubicBezTo>
                    <a:lnTo>
                      <a:pt x="90" y="0"/>
                    </a:lnTo>
                    <a:cubicBezTo>
                      <a:pt x="0" y="5"/>
                      <a:pt x="0" y="79"/>
                      <a:pt x="0" y="79"/>
                    </a:cubicBezTo>
                    <a:lnTo>
                      <a:pt x="0" y="87"/>
                    </a:lnTo>
                    <a:cubicBezTo>
                      <a:pt x="0" y="90"/>
                      <a:pt x="0" y="96"/>
                      <a:pt x="0" y="98"/>
                    </a:cubicBezTo>
                    <a:cubicBezTo>
                      <a:pt x="20" y="115"/>
                      <a:pt x="34" y="144"/>
                      <a:pt x="34" y="169"/>
                    </a:cubicBezTo>
                    <a:cubicBezTo>
                      <a:pt x="34" y="180"/>
                      <a:pt x="34" y="194"/>
                      <a:pt x="31" y="209"/>
                    </a:cubicBezTo>
                    <a:cubicBezTo>
                      <a:pt x="37" y="217"/>
                      <a:pt x="39" y="228"/>
                      <a:pt x="37" y="237"/>
                    </a:cubicBezTo>
                    <a:cubicBezTo>
                      <a:pt x="54" y="257"/>
                      <a:pt x="76" y="257"/>
                      <a:pt x="82" y="257"/>
                    </a:cubicBezTo>
                    <a:lnTo>
                      <a:pt x="82" y="257"/>
                    </a:lnTo>
                    <a:lnTo>
                      <a:pt x="82" y="257"/>
                    </a:lnTo>
                    <a:lnTo>
                      <a:pt x="82" y="257"/>
                    </a:lnTo>
                    <a:lnTo>
                      <a:pt x="82" y="257"/>
                    </a:lnTo>
                    <a:lnTo>
                      <a:pt x="82" y="257"/>
                    </a:lnTo>
                    <a:lnTo>
                      <a:pt x="82" y="257"/>
                    </a:lnTo>
                    <a:lnTo>
                      <a:pt x="82" y="257"/>
                    </a:lnTo>
                    <a:lnTo>
                      <a:pt x="82" y="257"/>
                    </a:lnTo>
                    <a:lnTo>
                      <a:pt x="82" y="257"/>
                    </a:lnTo>
                    <a:cubicBezTo>
                      <a:pt x="90" y="257"/>
                      <a:pt x="138" y="254"/>
                      <a:pt x="147" y="189"/>
                    </a:cubicBezTo>
                    <a:lnTo>
                      <a:pt x="147" y="189"/>
                    </a:lnTo>
                    <a:cubicBezTo>
                      <a:pt x="155" y="189"/>
                      <a:pt x="164" y="183"/>
                      <a:pt x="164" y="175"/>
                    </a:cubicBezTo>
                    <a:lnTo>
                      <a:pt x="166" y="149"/>
                    </a:lnTo>
                    <a:cubicBezTo>
                      <a:pt x="172" y="144"/>
                      <a:pt x="169" y="135"/>
                      <a:pt x="164" y="132"/>
                    </a:cubicBez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Oracle Sans" panose="020B0503020204020204" pitchFamily="34" charset="0"/>
                  <a:ea typeface="+mn-ea"/>
                  <a:cs typeface="+mn-cs"/>
                </a:endParaRPr>
              </a:p>
            </p:txBody>
          </p:sp>
          <p:sp>
            <p:nvSpPr>
              <p:cNvPr id="20" name="Freeform 153">
                <a:extLst>
                  <a:ext uri="{FF2B5EF4-FFF2-40B4-BE49-F238E27FC236}">
                    <a16:creationId xmlns:a16="http://schemas.microsoft.com/office/drawing/2014/main" id="{AC5E8A30-017F-5F43-9439-6591E6D54A34}"/>
                  </a:ext>
                </a:extLst>
              </p:cNvPr>
              <p:cNvSpPr>
                <a:spLocks noChangeArrowheads="1"/>
              </p:cNvSpPr>
              <p:nvPr/>
            </p:nvSpPr>
            <p:spPr bwMode="auto">
              <a:xfrm>
                <a:off x="4908550" y="3252788"/>
                <a:ext cx="98425" cy="88900"/>
              </a:xfrm>
              <a:custGeom>
                <a:avLst/>
                <a:gdLst>
                  <a:gd name="T0" fmla="*/ 231 w 272"/>
                  <a:gd name="T1" fmla="*/ 23 h 249"/>
                  <a:gd name="T2" fmla="*/ 231 w 272"/>
                  <a:gd name="T3" fmla="*/ 23 h 249"/>
                  <a:gd name="T4" fmla="*/ 186 w 272"/>
                  <a:gd name="T5" fmla="*/ 9 h 249"/>
                  <a:gd name="T6" fmla="*/ 161 w 272"/>
                  <a:gd name="T7" fmla="*/ 3 h 249"/>
                  <a:gd name="T8" fmla="*/ 144 w 272"/>
                  <a:gd name="T9" fmla="*/ 0 h 249"/>
                  <a:gd name="T10" fmla="*/ 144 w 272"/>
                  <a:gd name="T11" fmla="*/ 0 h 249"/>
                  <a:gd name="T12" fmla="*/ 79 w 272"/>
                  <a:gd name="T13" fmla="*/ 26 h 249"/>
                  <a:gd name="T14" fmla="*/ 79 w 272"/>
                  <a:gd name="T15" fmla="*/ 26 h 249"/>
                  <a:gd name="T16" fmla="*/ 28 w 272"/>
                  <a:gd name="T17" fmla="*/ 11 h 249"/>
                  <a:gd name="T18" fmla="*/ 8 w 272"/>
                  <a:gd name="T19" fmla="*/ 40 h 249"/>
                  <a:gd name="T20" fmla="*/ 0 w 272"/>
                  <a:gd name="T21" fmla="*/ 62 h 249"/>
                  <a:gd name="T22" fmla="*/ 5 w 272"/>
                  <a:gd name="T23" fmla="*/ 65 h 249"/>
                  <a:gd name="T24" fmla="*/ 31 w 272"/>
                  <a:gd name="T25" fmla="*/ 71 h 249"/>
                  <a:gd name="T26" fmla="*/ 67 w 272"/>
                  <a:gd name="T27" fmla="*/ 82 h 249"/>
                  <a:gd name="T28" fmla="*/ 79 w 272"/>
                  <a:gd name="T29" fmla="*/ 85 h 249"/>
                  <a:gd name="T30" fmla="*/ 135 w 272"/>
                  <a:gd name="T31" fmla="*/ 178 h 249"/>
                  <a:gd name="T32" fmla="*/ 135 w 272"/>
                  <a:gd name="T33" fmla="*/ 248 h 249"/>
                  <a:gd name="T34" fmla="*/ 268 w 272"/>
                  <a:gd name="T35" fmla="*/ 248 h 249"/>
                  <a:gd name="T36" fmla="*/ 268 w 272"/>
                  <a:gd name="T37" fmla="*/ 88 h 249"/>
                  <a:gd name="T38" fmla="*/ 231 w 272"/>
                  <a:gd name="T39" fmla="*/ 2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 h="249">
                    <a:moveTo>
                      <a:pt x="231" y="23"/>
                    </a:moveTo>
                    <a:lnTo>
                      <a:pt x="231" y="23"/>
                    </a:lnTo>
                    <a:cubicBezTo>
                      <a:pt x="220" y="17"/>
                      <a:pt x="203" y="14"/>
                      <a:pt x="186" y="9"/>
                    </a:cubicBezTo>
                    <a:cubicBezTo>
                      <a:pt x="178" y="6"/>
                      <a:pt x="169" y="3"/>
                      <a:pt x="161" y="3"/>
                    </a:cubicBezTo>
                    <a:cubicBezTo>
                      <a:pt x="149" y="0"/>
                      <a:pt x="144" y="0"/>
                      <a:pt x="144" y="0"/>
                    </a:cubicBezTo>
                    <a:lnTo>
                      <a:pt x="144" y="0"/>
                    </a:lnTo>
                    <a:cubicBezTo>
                      <a:pt x="132" y="17"/>
                      <a:pt x="104" y="26"/>
                      <a:pt x="79" y="26"/>
                    </a:cubicBezTo>
                    <a:lnTo>
                      <a:pt x="79" y="26"/>
                    </a:lnTo>
                    <a:cubicBezTo>
                      <a:pt x="59" y="26"/>
                      <a:pt x="42" y="20"/>
                      <a:pt x="28" y="11"/>
                    </a:cubicBezTo>
                    <a:cubicBezTo>
                      <a:pt x="25" y="23"/>
                      <a:pt x="19" y="34"/>
                      <a:pt x="8" y="40"/>
                    </a:cubicBezTo>
                    <a:cubicBezTo>
                      <a:pt x="5" y="48"/>
                      <a:pt x="3" y="57"/>
                      <a:pt x="0" y="62"/>
                    </a:cubicBezTo>
                    <a:lnTo>
                      <a:pt x="5" y="65"/>
                    </a:lnTo>
                    <a:cubicBezTo>
                      <a:pt x="14" y="68"/>
                      <a:pt x="22" y="68"/>
                      <a:pt x="31" y="71"/>
                    </a:cubicBezTo>
                    <a:cubicBezTo>
                      <a:pt x="45" y="76"/>
                      <a:pt x="59" y="79"/>
                      <a:pt x="67" y="82"/>
                    </a:cubicBezTo>
                    <a:lnTo>
                      <a:pt x="79" y="85"/>
                    </a:lnTo>
                    <a:cubicBezTo>
                      <a:pt x="113" y="105"/>
                      <a:pt x="135" y="138"/>
                      <a:pt x="135" y="178"/>
                    </a:cubicBezTo>
                    <a:lnTo>
                      <a:pt x="135" y="248"/>
                    </a:lnTo>
                    <a:lnTo>
                      <a:pt x="268" y="248"/>
                    </a:lnTo>
                    <a:lnTo>
                      <a:pt x="268" y="88"/>
                    </a:lnTo>
                    <a:cubicBezTo>
                      <a:pt x="271" y="59"/>
                      <a:pt x="254" y="34"/>
                      <a:pt x="231" y="23"/>
                    </a:cubicBez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Oracle Sans" panose="020B0503020204020204" pitchFamily="34" charset="0"/>
                  <a:ea typeface="+mn-ea"/>
                  <a:cs typeface="+mn-cs"/>
                </a:endParaRPr>
              </a:p>
            </p:txBody>
          </p:sp>
          <p:sp>
            <p:nvSpPr>
              <p:cNvPr id="21" name="Freeform 154">
                <a:extLst>
                  <a:ext uri="{FF2B5EF4-FFF2-40B4-BE49-F238E27FC236}">
                    <a16:creationId xmlns:a16="http://schemas.microsoft.com/office/drawing/2014/main" id="{EEA976C9-A766-DB42-B47D-AE875088534C}"/>
                  </a:ext>
                </a:extLst>
              </p:cNvPr>
              <p:cNvSpPr>
                <a:spLocks noChangeArrowheads="1"/>
              </p:cNvSpPr>
              <p:nvPr/>
            </p:nvSpPr>
            <p:spPr bwMode="auto">
              <a:xfrm>
                <a:off x="4754563" y="3252788"/>
                <a:ext cx="96837" cy="90487"/>
              </a:xfrm>
              <a:custGeom>
                <a:avLst/>
                <a:gdLst>
                  <a:gd name="T0" fmla="*/ 130 w 269"/>
                  <a:gd name="T1" fmla="*/ 181 h 252"/>
                  <a:gd name="T2" fmla="*/ 186 w 269"/>
                  <a:gd name="T3" fmla="*/ 88 h 252"/>
                  <a:gd name="T4" fmla="*/ 197 w 269"/>
                  <a:gd name="T5" fmla="*/ 82 h 252"/>
                  <a:gd name="T6" fmla="*/ 200 w 269"/>
                  <a:gd name="T7" fmla="*/ 82 h 252"/>
                  <a:gd name="T8" fmla="*/ 237 w 269"/>
                  <a:gd name="T9" fmla="*/ 71 h 252"/>
                  <a:gd name="T10" fmla="*/ 262 w 269"/>
                  <a:gd name="T11" fmla="*/ 65 h 252"/>
                  <a:gd name="T12" fmla="*/ 268 w 269"/>
                  <a:gd name="T13" fmla="*/ 65 h 252"/>
                  <a:gd name="T14" fmla="*/ 259 w 269"/>
                  <a:gd name="T15" fmla="*/ 40 h 252"/>
                  <a:gd name="T16" fmla="*/ 240 w 269"/>
                  <a:gd name="T17" fmla="*/ 11 h 252"/>
                  <a:gd name="T18" fmla="*/ 189 w 269"/>
                  <a:gd name="T19" fmla="*/ 26 h 252"/>
                  <a:gd name="T20" fmla="*/ 189 w 269"/>
                  <a:gd name="T21" fmla="*/ 26 h 252"/>
                  <a:gd name="T22" fmla="*/ 124 w 269"/>
                  <a:gd name="T23" fmla="*/ 0 h 252"/>
                  <a:gd name="T24" fmla="*/ 107 w 269"/>
                  <a:gd name="T25" fmla="*/ 3 h 252"/>
                  <a:gd name="T26" fmla="*/ 82 w 269"/>
                  <a:gd name="T27" fmla="*/ 9 h 252"/>
                  <a:gd name="T28" fmla="*/ 39 w 269"/>
                  <a:gd name="T29" fmla="*/ 23 h 252"/>
                  <a:gd name="T30" fmla="*/ 39 w 269"/>
                  <a:gd name="T31" fmla="*/ 23 h 252"/>
                  <a:gd name="T32" fmla="*/ 0 w 269"/>
                  <a:gd name="T33" fmla="*/ 90 h 252"/>
                  <a:gd name="T34" fmla="*/ 0 w 269"/>
                  <a:gd name="T35" fmla="*/ 251 h 252"/>
                  <a:gd name="T36" fmla="*/ 132 w 269"/>
                  <a:gd name="T37" fmla="*/ 251 h 252"/>
                  <a:gd name="T38" fmla="*/ 132 w 269"/>
                  <a:gd name="T39" fmla="*/ 181 h 252"/>
                  <a:gd name="T40" fmla="*/ 130 w 269"/>
                  <a:gd name="T41" fmla="*/ 18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52">
                    <a:moveTo>
                      <a:pt x="130" y="181"/>
                    </a:moveTo>
                    <a:cubicBezTo>
                      <a:pt x="130" y="141"/>
                      <a:pt x="152" y="105"/>
                      <a:pt x="186" y="88"/>
                    </a:cubicBezTo>
                    <a:lnTo>
                      <a:pt x="197" y="82"/>
                    </a:lnTo>
                    <a:lnTo>
                      <a:pt x="200" y="82"/>
                    </a:lnTo>
                    <a:cubicBezTo>
                      <a:pt x="209" y="79"/>
                      <a:pt x="223" y="76"/>
                      <a:pt x="237" y="71"/>
                    </a:cubicBezTo>
                    <a:cubicBezTo>
                      <a:pt x="245" y="68"/>
                      <a:pt x="254" y="65"/>
                      <a:pt x="262" y="65"/>
                    </a:cubicBezTo>
                    <a:lnTo>
                      <a:pt x="268" y="65"/>
                    </a:lnTo>
                    <a:cubicBezTo>
                      <a:pt x="265" y="57"/>
                      <a:pt x="259" y="48"/>
                      <a:pt x="259" y="40"/>
                    </a:cubicBezTo>
                    <a:cubicBezTo>
                      <a:pt x="251" y="34"/>
                      <a:pt x="242" y="23"/>
                      <a:pt x="240" y="11"/>
                    </a:cubicBezTo>
                    <a:cubicBezTo>
                      <a:pt x="226" y="20"/>
                      <a:pt x="209" y="26"/>
                      <a:pt x="189" y="26"/>
                    </a:cubicBezTo>
                    <a:lnTo>
                      <a:pt x="189" y="26"/>
                    </a:lnTo>
                    <a:cubicBezTo>
                      <a:pt x="163" y="26"/>
                      <a:pt x="138" y="17"/>
                      <a:pt x="124" y="0"/>
                    </a:cubicBezTo>
                    <a:cubicBezTo>
                      <a:pt x="124" y="0"/>
                      <a:pt x="115" y="3"/>
                      <a:pt x="107" y="3"/>
                    </a:cubicBezTo>
                    <a:cubicBezTo>
                      <a:pt x="101" y="6"/>
                      <a:pt x="93" y="6"/>
                      <a:pt x="82" y="9"/>
                    </a:cubicBezTo>
                    <a:cubicBezTo>
                      <a:pt x="67" y="11"/>
                      <a:pt x="51" y="17"/>
                      <a:pt x="39" y="23"/>
                    </a:cubicBezTo>
                    <a:lnTo>
                      <a:pt x="39" y="23"/>
                    </a:lnTo>
                    <a:cubicBezTo>
                      <a:pt x="17" y="34"/>
                      <a:pt x="0" y="59"/>
                      <a:pt x="0" y="90"/>
                    </a:cubicBezTo>
                    <a:lnTo>
                      <a:pt x="0" y="251"/>
                    </a:lnTo>
                    <a:lnTo>
                      <a:pt x="132" y="251"/>
                    </a:lnTo>
                    <a:lnTo>
                      <a:pt x="132" y="181"/>
                    </a:lnTo>
                    <a:lnTo>
                      <a:pt x="130" y="181"/>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Oracle Sans" panose="020B0503020204020204" pitchFamily="34" charset="0"/>
                  <a:ea typeface="+mn-ea"/>
                  <a:cs typeface="+mn-cs"/>
                </a:endParaRPr>
              </a:p>
            </p:txBody>
          </p:sp>
          <p:sp>
            <p:nvSpPr>
              <p:cNvPr id="22" name="Freeform 155">
                <a:extLst>
                  <a:ext uri="{FF2B5EF4-FFF2-40B4-BE49-F238E27FC236}">
                    <a16:creationId xmlns:a16="http://schemas.microsoft.com/office/drawing/2014/main" id="{17529D4B-4FF9-5D44-94AE-B530C81271AF}"/>
                  </a:ext>
                </a:extLst>
              </p:cNvPr>
              <p:cNvSpPr>
                <a:spLocks noChangeArrowheads="1"/>
              </p:cNvSpPr>
              <p:nvPr/>
            </p:nvSpPr>
            <p:spPr bwMode="auto">
              <a:xfrm>
                <a:off x="4791075" y="3159125"/>
                <a:ext cx="61913" cy="92075"/>
              </a:xfrm>
              <a:custGeom>
                <a:avLst/>
                <a:gdLst>
                  <a:gd name="T0" fmla="*/ 85 w 174"/>
                  <a:gd name="T1" fmla="*/ 256 h 257"/>
                  <a:gd name="T2" fmla="*/ 85 w 174"/>
                  <a:gd name="T3" fmla="*/ 256 h 257"/>
                  <a:gd name="T4" fmla="*/ 85 w 174"/>
                  <a:gd name="T5" fmla="*/ 256 h 257"/>
                  <a:gd name="T6" fmla="*/ 85 w 174"/>
                  <a:gd name="T7" fmla="*/ 256 h 257"/>
                  <a:gd name="T8" fmla="*/ 85 w 174"/>
                  <a:gd name="T9" fmla="*/ 256 h 257"/>
                  <a:gd name="T10" fmla="*/ 85 w 174"/>
                  <a:gd name="T11" fmla="*/ 256 h 257"/>
                  <a:gd name="T12" fmla="*/ 85 w 174"/>
                  <a:gd name="T13" fmla="*/ 256 h 257"/>
                  <a:gd name="T14" fmla="*/ 85 w 174"/>
                  <a:gd name="T15" fmla="*/ 256 h 257"/>
                  <a:gd name="T16" fmla="*/ 85 w 174"/>
                  <a:gd name="T17" fmla="*/ 256 h 257"/>
                  <a:gd name="T18" fmla="*/ 85 w 174"/>
                  <a:gd name="T19" fmla="*/ 256 h 257"/>
                  <a:gd name="T20" fmla="*/ 133 w 174"/>
                  <a:gd name="T21" fmla="*/ 237 h 257"/>
                  <a:gd name="T22" fmla="*/ 139 w 174"/>
                  <a:gd name="T23" fmla="*/ 208 h 257"/>
                  <a:gd name="T24" fmla="*/ 136 w 174"/>
                  <a:gd name="T25" fmla="*/ 172 h 257"/>
                  <a:gd name="T26" fmla="*/ 136 w 174"/>
                  <a:gd name="T27" fmla="*/ 163 h 257"/>
                  <a:gd name="T28" fmla="*/ 173 w 174"/>
                  <a:gd name="T29" fmla="*/ 87 h 257"/>
                  <a:gd name="T30" fmla="*/ 173 w 174"/>
                  <a:gd name="T31" fmla="*/ 84 h 257"/>
                  <a:gd name="T32" fmla="*/ 108 w 174"/>
                  <a:gd name="T33" fmla="*/ 16 h 257"/>
                  <a:gd name="T34" fmla="*/ 93 w 174"/>
                  <a:gd name="T35" fmla="*/ 0 h 257"/>
                  <a:gd name="T36" fmla="*/ 3 w 174"/>
                  <a:gd name="T37" fmla="*/ 79 h 257"/>
                  <a:gd name="T38" fmla="*/ 3 w 174"/>
                  <a:gd name="T39" fmla="*/ 87 h 257"/>
                  <a:gd name="T40" fmla="*/ 9 w 174"/>
                  <a:gd name="T41" fmla="*/ 132 h 257"/>
                  <a:gd name="T42" fmla="*/ 0 w 174"/>
                  <a:gd name="T43" fmla="*/ 149 h 257"/>
                  <a:gd name="T44" fmla="*/ 3 w 174"/>
                  <a:gd name="T45" fmla="*/ 175 h 257"/>
                  <a:gd name="T46" fmla="*/ 20 w 174"/>
                  <a:gd name="T47" fmla="*/ 189 h 257"/>
                  <a:gd name="T48" fmla="*/ 20 w 174"/>
                  <a:gd name="T49" fmla="*/ 189 h 257"/>
                  <a:gd name="T50" fmla="*/ 85 w 174"/>
                  <a:gd name="T51"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4" h="257">
                    <a:moveTo>
                      <a:pt x="85" y="256"/>
                    </a:moveTo>
                    <a:lnTo>
                      <a:pt x="85" y="256"/>
                    </a:lnTo>
                    <a:lnTo>
                      <a:pt x="85" y="256"/>
                    </a:lnTo>
                    <a:lnTo>
                      <a:pt x="85" y="256"/>
                    </a:lnTo>
                    <a:lnTo>
                      <a:pt x="85" y="256"/>
                    </a:lnTo>
                    <a:lnTo>
                      <a:pt x="85" y="256"/>
                    </a:lnTo>
                    <a:lnTo>
                      <a:pt x="85" y="256"/>
                    </a:lnTo>
                    <a:lnTo>
                      <a:pt x="85" y="256"/>
                    </a:lnTo>
                    <a:lnTo>
                      <a:pt x="85" y="256"/>
                    </a:lnTo>
                    <a:lnTo>
                      <a:pt x="85" y="256"/>
                    </a:lnTo>
                    <a:cubicBezTo>
                      <a:pt x="93" y="256"/>
                      <a:pt x="116" y="254"/>
                      <a:pt x="133" y="237"/>
                    </a:cubicBezTo>
                    <a:cubicBezTo>
                      <a:pt x="133" y="225"/>
                      <a:pt x="133" y="217"/>
                      <a:pt x="139" y="208"/>
                    </a:cubicBezTo>
                    <a:cubicBezTo>
                      <a:pt x="136" y="194"/>
                      <a:pt x="136" y="183"/>
                      <a:pt x="136" y="172"/>
                    </a:cubicBezTo>
                    <a:lnTo>
                      <a:pt x="136" y="163"/>
                    </a:lnTo>
                    <a:cubicBezTo>
                      <a:pt x="136" y="143"/>
                      <a:pt x="144" y="110"/>
                      <a:pt x="173" y="87"/>
                    </a:cubicBezTo>
                    <a:lnTo>
                      <a:pt x="173" y="84"/>
                    </a:lnTo>
                    <a:cubicBezTo>
                      <a:pt x="173" y="53"/>
                      <a:pt x="144" y="19"/>
                      <a:pt x="108" y="16"/>
                    </a:cubicBezTo>
                    <a:lnTo>
                      <a:pt x="93" y="0"/>
                    </a:lnTo>
                    <a:cubicBezTo>
                      <a:pt x="3" y="5"/>
                      <a:pt x="3" y="79"/>
                      <a:pt x="3" y="79"/>
                    </a:cubicBezTo>
                    <a:lnTo>
                      <a:pt x="3" y="87"/>
                    </a:lnTo>
                    <a:cubicBezTo>
                      <a:pt x="3" y="104"/>
                      <a:pt x="6" y="124"/>
                      <a:pt x="9" y="132"/>
                    </a:cubicBezTo>
                    <a:cubicBezTo>
                      <a:pt x="3" y="135"/>
                      <a:pt x="0" y="143"/>
                      <a:pt x="0" y="149"/>
                    </a:cubicBezTo>
                    <a:lnTo>
                      <a:pt x="3" y="175"/>
                    </a:lnTo>
                    <a:cubicBezTo>
                      <a:pt x="3" y="183"/>
                      <a:pt x="12" y="189"/>
                      <a:pt x="20" y="189"/>
                    </a:cubicBezTo>
                    <a:lnTo>
                      <a:pt x="20" y="189"/>
                    </a:lnTo>
                    <a:cubicBezTo>
                      <a:pt x="29" y="254"/>
                      <a:pt x="77" y="256"/>
                      <a:pt x="85" y="256"/>
                    </a:cubicBez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Oracle Sans" panose="020B0503020204020204" pitchFamily="34" charset="0"/>
                  <a:ea typeface="+mn-ea"/>
                  <a:cs typeface="+mn-cs"/>
                </a:endParaRPr>
              </a:p>
            </p:txBody>
          </p:sp>
          <p:sp>
            <p:nvSpPr>
              <p:cNvPr id="23" name="Freeform 156">
                <a:extLst>
                  <a:ext uri="{FF2B5EF4-FFF2-40B4-BE49-F238E27FC236}">
                    <a16:creationId xmlns:a16="http://schemas.microsoft.com/office/drawing/2014/main" id="{D8D6571A-90F5-CA47-9856-5F4AA9FF69B8}"/>
                  </a:ext>
                </a:extLst>
              </p:cNvPr>
              <p:cNvSpPr>
                <a:spLocks noChangeArrowheads="1"/>
              </p:cNvSpPr>
              <p:nvPr/>
            </p:nvSpPr>
            <p:spPr bwMode="auto">
              <a:xfrm>
                <a:off x="4848225" y="3192463"/>
                <a:ext cx="61913" cy="93662"/>
              </a:xfrm>
              <a:custGeom>
                <a:avLst/>
                <a:gdLst>
                  <a:gd name="T0" fmla="*/ 6 w 173"/>
                  <a:gd name="T1" fmla="*/ 175 h 258"/>
                  <a:gd name="T2" fmla="*/ 23 w 173"/>
                  <a:gd name="T3" fmla="*/ 189 h 258"/>
                  <a:gd name="T4" fmla="*/ 88 w 173"/>
                  <a:gd name="T5" fmla="*/ 257 h 258"/>
                  <a:gd name="T6" fmla="*/ 152 w 173"/>
                  <a:gd name="T7" fmla="*/ 189 h 258"/>
                  <a:gd name="T8" fmla="*/ 169 w 173"/>
                  <a:gd name="T9" fmla="*/ 175 h 258"/>
                  <a:gd name="T10" fmla="*/ 172 w 173"/>
                  <a:gd name="T11" fmla="*/ 149 h 258"/>
                  <a:gd name="T12" fmla="*/ 163 w 173"/>
                  <a:gd name="T13" fmla="*/ 132 h 258"/>
                  <a:gd name="T14" fmla="*/ 169 w 173"/>
                  <a:gd name="T15" fmla="*/ 85 h 258"/>
                  <a:gd name="T16" fmla="*/ 105 w 173"/>
                  <a:gd name="T17" fmla="*/ 17 h 258"/>
                  <a:gd name="T18" fmla="*/ 91 w 173"/>
                  <a:gd name="T19" fmla="*/ 0 h 258"/>
                  <a:gd name="T20" fmla="*/ 0 w 173"/>
                  <a:gd name="T21" fmla="*/ 79 h 258"/>
                  <a:gd name="T22" fmla="*/ 0 w 173"/>
                  <a:gd name="T23" fmla="*/ 87 h 258"/>
                  <a:gd name="T24" fmla="*/ 6 w 173"/>
                  <a:gd name="T25" fmla="*/ 132 h 258"/>
                  <a:gd name="T26" fmla="*/ 3 w 173"/>
                  <a:gd name="T27" fmla="*/ 149 h 258"/>
                  <a:gd name="T28" fmla="*/ 6 w 173"/>
                  <a:gd name="T29" fmla="*/ 17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3" h="258">
                    <a:moveTo>
                      <a:pt x="6" y="175"/>
                    </a:moveTo>
                    <a:cubicBezTo>
                      <a:pt x="6" y="183"/>
                      <a:pt x="15" y="189"/>
                      <a:pt x="23" y="189"/>
                    </a:cubicBezTo>
                    <a:cubicBezTo>
                      <a:pt x="31" y="254"/>
                      <a:pt x="79" y="257"/>
                      <a:pt x="88" y="257"/>
                    </a:cubicBezTo>
                    <a:cubicBezTo>
                      <a:pt x="96" y="257"/>
                      <a:pt x="143" y="254"/>
                      <a:pt x="152" y="189"/>
                    </a:cubicBezTo>
                    <a:cubicBezTo>
                      <a:pt x="160" y="189"/>
                      <a:pt x="169" y="183"/>
                      <a:pt x="169" y="175"/>
                    </a:cubicBezTo>
                    <a:lnTo>
                      <a:pt x="172" y="149"/>
                    </a:lnTo>
                    <a:cubicBezTo>
                      <a:pt x="172" y="141"/>
                      <a:pt x="169" y="135"/>
                      <a:pt x="163" y="132"/>
                    </a:cubicBezTo>
                    <a:cubicBezTo>
                      <a:pt x="166" y="121"/>
                      <a:pt x="169" y="101"/>
                      <a:pt x="169" y="85"/>
                    </a:cubicBezTo>
                    <a:cubicBezTo>
                      <a:pt x="169" y="53"/>
                      <a:pt x="142" y="20"/>
                      <a:pt x="105" y="17"/>
                    </a:cubicBezTo>
                    <a:lnTo>
                      <a:pt x="91" y="0"/>
                    </a:lnTo>
                    <a:cubicBezTo>
                      <a:pt x="0" y="5"/>
                      <a:pt x="0" y="79"/>
                      <a:pt x="0" y="79"/>
                    </a:cubicBezTo>
                    <a:lnTo>
                      <a:pt x="0" y="87"/>
                    </a:lnTo>
                    <a:cubicBezTo>
                      <a:pt x="0" y="104"/>
                      <a:pt x="3" y="124"/>
                      <a:pt x="6" y="132"/>
                    </a:cubicBezTo>
                    <a:cubicBezTo>
                      <a:pt x="6" y="135"/>
                      <a:pt x="0" y="141"/>
                      <a:pt x="3" y="149"/>
                    </a:cubicBezTo>
                    <a:lnTo>
                      <a:pt x="6" y="175"/>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Oracle Sans" panose="020B0503020204020204" pitchFamily="34" charset="0"/>
                  <a:ea typeface="+mn-ea"/>
                  <a:cs typeface="+mn-cs"/>
                </a:endParaRPr>
              </a:p>
            </p:txBody>
          </p:sp>
          <p:sp>
            <p:nvSpPr>
              <p:cNvPr id="24" name="Freeform 157">
                <a:extLst>
                  <a:ext uri="{FF2B5EF4-FFF2-40B4-BE49-F238E27FC236}">
                    <a16:creationId xmlns:a16="http://schemas.microsoft.com/office/drawing/2014/main" id="{F46FD196-70AA-AA45-9199-BFF794C91453}"/>
                  </a:ext>
                </a:extLst>
              </p:cNvPr>
              <p:cNvSpPr>
                <a:spLocks noChangeArrowheads="1"/>
              </p:cNvSpPr>
              <p:nvPr/>
            </p:nvSpPr>
            <p:spPr bwMode="auto">
              <a:xfrm>
                <a:off x="4811713" y="3284538"/>
                <a:ext cx="136525" cy="58737"/>
              </a:xfrm>
              <a:custGeom>
                <a:avLst/>
                <a:gdLst>
                  <a:gd name="T0" fmla="*/ 0 w 378"/>
                  <a:gd name="T1" fmla="*/ 161 h 162"/>
                  <a:gd name="T2" fmla="*/ 0 w 378"/>
                  <a:gd name="T3" fmla="*/ 91 h 162"/>
                  <a:gd name="T4" fmla="*/ 39 w 378"/>
                  <a:gd name="T5" fmla="*/ 23 h 162"/>
                  <a:gd name="T6" fmla="*/ 39 w 378"/>
                  <a:gd name="T7" fmla="*/ 23 h 162"/>
                  <a:gd name="T8" fmla="*/ 82 w 378"/>
                  <a:gd name="T9" fmla="*/ 9 h 162"/>
                  <a:gd name="T10" fmla="*/ 107 w 378"/>
                  <a:gd name="T11" fmla="*/ 3 h 162"/>
                  <a:gd name="T12" fmla="*/ 124 w 378"/>
                  <a:gd name="T13" fmla="*/ 0 h 162"/>
                  <a:gd name="T14" fmla="*/ 189 w 378"/>
                  <a:gd name="T15" fmla="*/ 26 h 162"/>
                  <a:gd name="T16" fmla="*/ 189 w 378"/>
                  <a:gd name="T17" fmla="*/ 26 h 162"/>
                  <a:gd name="T18" fmla="*/ 253 w 378"/>
                  <a:gd name="T19" fmla="*/ 0 h 162"/>
                  <a:gd name="T20" fmla="*/ 253 w 378"/>
                  <a:gd name="T21" fmla="*/ 0 h 162"/>
                  <a:gd name="T22" fmla="*/ 270 w 378"/>
                  <a:gd name="T23" fmla="*/ 3 h 162"/>
                  <a:gd name="T24" fmla="*/ 295 w 378"/>
                  <a:gd name="T25" fmla="*/ 9 h 162"/>
                  <a:gd name="T26" fmla="*/ 337 w 378"/>
                  <a:gd name="T27" fmla="*/ 23 h 162"/>
                  <a:gd name="T28" fmla="*/ 337 w 378"/>
                  <a:gd name="T29" fmla="*/ 23 h 162"/>
                  <a:gd name="T30" fmla="*/ 377 w 378"/>
                  <a:gd name="T31" fmla="*/ 91 h 162"/>
                  <a:gd name="T32" fmla="*/ 377 w 378"/>
                  <a:gd name="T33" fmla="*/ 161 h 162"/>
                  <a:gd name="T34" fmla="*/ 0 w 378"/>
                  <a:gd name="T35" fmla="*/ 16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8" h="162">
                    <a:moveTo>
                      <a:pt x="0" y="161"/>
                    </a:moveTo>
                    <a:lnTo>
                      <a:pt x="0" y="91"/>
                    </a:lnTo>
                    <a:cubicBezTo>
                      <a:pt x="0" y="63"/>
                      <a:pt x="17" y="37"/>
                      <a:pt x="39" y="23"/>
                    </a:cubicBezTo>
                    <a:lnTo>
                      <a:pt x="39" y="23"/>
                    </a:lnTo>
                    <a:cubicBezTo>
                      <a:pt x="51" y="17"/>
                      <a:pt x="68" y="15"/>
                      <a:pt x="82" y="9"/>
                    </a:cubicBezTo>
                    <a:cubicBezTo>
                      <a:pt x="90" y="6"/>
                      <a:pt x="99" y="3"/>
                      <a:pt x="107" y="3"/>
                    </a:cubicBezTo>
                    <a:cubicBezTo>
                      <a:pt x="118" y="0"/>
                      <a:pt x="124" y="0"/>
                      <a:pt x="124" y="0"/>
                    </a:cubicBezTo>
                    <a:cubicBezTo>
                      <a:pt x="135" y="17"/>
                      <a:pt x="163" y="26"/>
                      <a:pt x="189" y="26"/>
                    </a:cubicBezTo>
                    <a:lnTo>
                      <a:pt x="189" y="26"/>
                    </a:lnTo>
                    <a:cubicBezTo>
                      <a:pt x="214" y="26"/>
                      <a:pt x="240" y="17"/>
                      <a:pt x="253" y="0"/>
                    </a:cubicBezTo>
                    <a:lnTo>
                      <a:pt x="253" y="0"/>
                    </a:lnTo>
                    <a:cubicBezTo>
                      <a:pt x="253" y="0"/>
                      <a:pt x="261" y="3"/>
                      <a:pt x="270" y="3"/>
                    </a:cubicBezTo>
                    <a:cubicBezTo>
                      <a:pt x="275" y="6"/>
                      <a:pt x="284" y="6"/>
                      <a:pt x="295" y="9"/>
                    </a:cubicBezTo>
                    <a:cubicBezTo>
                      <a:pt x="309" y="12"/>
                      <a:pt x="326" y="17"/>
                      <a:pt x="337" y="23"/>
                    </a:cubicBezTo>
                    <a:lnTo>
                      <a:pt x="337" y="23"/>
                    </a:lnTo>
                    <a:cubicBezTo>
                      <a:pt x="360" y="34"/>
                      <a:pt x="377" y="60"/>
                      <a:pt x="377" y="91"/>
                    </a:cubicBezTo>
                    <a:lnTo>
                      <a:pt x="377" y="161"/>
                    </a:lnTo>
                    <a:lnTo>
                      <a:pt x="0" y="161"/>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Oracle Sans" panose="020B0503020204020204" pitchFamily="34" charset="0"/>
                  <a:ea typeface="+mn-ea"/>
                  <a:cs typeface="+mn-cs"/>
                </a:endParaRPr>
              </a:p>
            </p:txBody>
          </p:sp>
          <p:sp>
            <p:nvSpPr>
              <p:cNvPr id="25" name="Freeform 309">
                <a:extLst>
                  <a:ext uri="{FF2B5EF4-FFF2-40B4-BE49-F238E27FC236}">
                    <a16:creationId xmlns:a16="http://schemas.microsoft.com/office/drawing/2014/main" id="{FCEDADA1-9538-E54C-8F20-AEBB234B086C}"/>
                  </a:ext>
                </a:extLst>
              </p:cNvPr>
              <p:cNvSpPr>
                <a:spLocks noChangeArrowheads="1"/>
              </p:cNvSpPr>
              <p:nvPr/>
            </p:nvSpPr>
            <p:spPr bwMode="auto">
              <a:xfrm>
                <a:off x="4906963" y="3157538"/>
                <a:ext cx="61912" cy="93662"/>
              </a:xfrm>
              <a:custGeom>
                <a:avLst/>
                <a:gdLst>
                  <a:gd name="T0" fmla="*/ 164 w 173"/>
                  <a:gd name="T1" fmla="*/ 132 h 258"/>
                  <a:gd name="T2" fmla="*/ 169 w 173"/>
                  <a:gd name="T3" fmla="*/ 84 h 258"/>
                  <a:gd name="T4" fmla="*/ 104 w 173"/>
                  <a:gd name="T5" fmla="*/ 17 h 258"/>
                  <a:gd name="T6" fmla="*/ 90 w 173"/>
                  <a:gd name="T7" fmla="*/ 0 h 258"/>
                  <a:gd name="T8" fmla="*/ 0 w 173"/>
                  <a:gd name="T9" fmla="*/ 79 h 258"/>
                  <a:gd name="T10" fmla="*/ 0 w 173"/>
                  <a:gd name="T11" fmla="*/ 87 h 258"/>
                  <a:gd name="T12" fmla="*/ 0 w 173"/>
                  <a:gd name="T13" fmla="*/ 98 h 258"/>
                  <a:gd name="T14" fmla="*/ 34 w 173"/>
                  <a:gd name="T15" fmla="*/ 169 h 258"/>
                  <a:gd name="T16" fmla="*/ 31 w 173"/>
                  <a:gd name="T17" fmla="*/ 209 h 258"/>
                  <a:gd name="T18" fmla="*/ 37 w 173"/>
                  <a:gd name="T19" fmla="*/ 237 h 258"/>
                  <a:gd name="T20" fmla="*/ 82 w 173"/>
                  <a:gd name="T21" fmla="*/ 257 h 258"/>
                  <a:gd name="T22" fmla="*/ 82 w 173"/>
                  <a:gd name="T23" fmla="*/ 257 h 258"/>
                  <a:gd name="T24" fmla="*/ 82 w 173"/>
                  <a:gd name="T25" fmla="*/ 257 h 258"/>
                  <a:gd name="T26" fmla="*/ 82 w 173"/>
                  <a:gd name="T27" fmla="*/ 257 h 258"/>
                  <a:gd name="T28" fmla="*/ 82 w 173"/>
                  <a:gd name="T29" fmla="*/ 257 h 258"/>
                  <a:gd name="T30" fmla="*/ 82 w 173"/>
                  <a:gd name="T31" fmla="*/ 257 h 258"/>
                  <a:gd name="T32" fmla="*/ 82 w 173"/>
                  <a:gd name="T33" fmla="*/ 257 h 258"/>
                  <a:gd name="T34" fmla="*/ 82 w 173"/>
                  <a:gd name="T35" fmla="*/ 257 h 258"/>
                  <a:gd name="T36" fmla="*/ 82 w 173"/>
                  <a:gd name="T37" fmla="*/ 257 h 258"/>
                  <a:gd name="T38" fmla="*/ 82 w 173"/>
                  <a:gd name="T39" fmla="*/ 257 h 258"/>
                  <a:gd name="T40" fmla="*/ 147 w 173"/>
                  <a:gd name="T41" fmla="*/ 189 h 258"/>
                  <a:gd name="T42" fmla="*/ 147 w 173"/>
                  <a:gd name="T43" fmla="*/ 189 h 258"/>
                  <a:gd name="T44" fmla="*/ 164 w 173"/>
                  <a:gd name="T45" fmla="*/ 175 h 258"/>
                  <a:gd name="T46" fmla="*/ 166 w 173"/>
                  <a:gd name="T47" fmla="*/ 149 h 258"/>
                  <a:gd name="T48" fmla="*/ 164 w 173"/>
                  <a:gd name="T49" fmla="*/ 132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3" h="258">
                    <a:moveTo>
                      <a:pt x="164" y="132"/>
                    </a:moveTo>
                    <a:cubicBezTo>
                      <a:pt x="166" y="121"/>
                      <a:pt x="169" y="101"/>
                      <a:pt x="169" y="84"/>
                    </a:cubicBezTo>
                    <a:cubicBezTo>
                      <a:pt x="169" y="53"/>
                      <a:pt x="141" y="19"/>
                      <a:pt x="104" y="17"/>
                    </a:cubicBezTo>
                    <a:lnTo>
                      <a:pt x="90" y="0"/>
                    </a:lnTo>
                    <a:cubicBezTo>
                      <a:pt x="0" y="5"/>
                      <a:pt x="0" y="79"/>
                      <a:pt x="0" y="79"/>
                    </a:cubicBezTo>
                    <a:lnTo>
                      <a:pt x="0" y="87"/>
                    </a:lnTo>
                    <a:cubicBezTo>
                      <a:pt x="0" y="90"/>
                      <a:pt x="0" y="96"/>
                      <a:pt x="0" y="98"/>
                    </a:cubicBezTo>
                    <a:cubicBezTo>
                      <a:pt x="20" y="115"/>
                      <a:pt x="34" y="144"/>
                      <a:pt x="34" y="169"/>
                    </a:cubicBezTo>
                    <a:cubicBezTo>
                      <a:pt x="34" y="180"/>
                      <a:pt x="34" y="194"/>
                      <a:pt x="31" y="209"/>
                    </a:cubicBezTo>
                    <a:cubicBezTo>
                      <a:pt x="37" y="217"/>
                      <a:pt x="39" y="228"/>
                      <a:pt x="37" y="237"/>
                    </a:cubicBezTo>
                    <a:cubicBezTo>
                      <a:pt x="54" y="257"/>
                      <a:pt x="76" y="257"/>
                      <a:pt x="82" y="257"/>
                    </a:cubicBezTo>
                    <a:lnTo>
                      <a:pt x="82" y="257"/>
                    </a:lnTo>
                    <a:lnTo>
                      <a:pt x="82" y="257"/>
                    </a:lnTo>
                    <a:lnTo>
                      <a:pt x="82" y="257"/>
                    </a:lnTo>
                    <a:lnTo>
                      <a:pt x="82" y="257"/>
                    </a:lnTo>
                    <a:lnTo>
                      <a:pt x="82" y="257"/>
                    </a:lnTo>
                    <a:lnTo>
                      <a:pt x="82" y="257"/>
                    </a:lnTo>
                    <a:lnTo>
                      <a:pt x="82" y="257"/>
                    </a:lnTo>
                    <a:lnTo>
                      <a:pt x="82" y="257"/>
                    </a:lnTo>
                    <a:lnTo>
                      <a:pt x="82" y="257"/>
                    </a:lnTo>
                    <a:cubicBezTo>
                      <a:pt x="90" y="257"/>
                      <a:pt x="138" y="254"/>
                      <a:pt x="147" y="189"/>
                    </a:cubicBezTo>
                    <a:lnTo>
                      <a:pt x="147" y="189"/>
                    </a:lnTo>
                    <a:cubicBezTo>
                      <a:pt x="155" y="189"/>
                      <a:pt x="164" y="183"/>
                      <a:pt x="164" y="175"/>
                    </a:cubicBezTo>
                    <a:lnTo>
                      <a:pt x="166" y="149"/>
                    </a:lnTo>
                    <a:cubicBezTo>
                      <a:pt x="172" y="144"/>
                      <a:pt x="169" y="135"/>
                      <a:pt x="164" y="132"/>
                    </a:cubicBez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Oracle Sans" panose="020B0503020204020204" pitchFamily="34" charset="0"/>
                  <a:ea typeface="+mn-ea"/>
                  <a:cs typeface="+mn-cs"/>
                </a:endParaRPr>
              </a:p>
            </p:txBody>
          </p:sp>
          <p:sp>
            <p:nvSpPr>
              <p:cNvPr id="26" name="Freeform 310">
                <a:extLst>
                  <a:ext uri="{FF2B5EF4-FFF2-40B4-BE49-F238E27FC236}">
                    <a16:creationId xmlns:a16="http://schemas.microsoft.com/office/drawing/2014/main" id="{DF438753-6263-CF45-B740-C7CD5286013D}"/>
                  </a:ext>
                </a:extLst>
              </p:cNvPr>
              <p:cNvSpPr>
                <a:spLocks noChangeArrowheads="1"/>
              </p:cNvSpPr>
              <p:nvPr/>
            </p:nvSpPr>
            <p:spPr bwMode="auto">
              <a:xfrm>
                <a:off x="4908550" y="3252788"/>
                <a:ext cx="98425" cy="88900"/>
              </a:xfrm>
              <a:custGeom>
                <a:avLst/>
                <a:gdLst>
                  <a:gd name="T0" fmla="*/ 231 w 272"/>
                  <a:gd name="T1" fmla="*/ 23 h 249"/>
                  <a:gd name="T2" fmla="*/ 231 w 272"/>
                  <a:gd name="T3" fmla="*/ 23 h 249"/>
                  <a:gd name="T4" fmla="*/ 186 w 272"/>
                  <a:gd name="T5" fmla="*/ 9 h 249"/>
                  <a:gd name="T6" fmla="*/ 161 w 272"/>
                  <a:gd name="T7" fmla="*/ 3 h 249"/>
                  <a:gd name="T8" fmla="*/ 144 w 272"/>
                  <a:gd name="T9" fmla="*/ 0 h 249"/>
                  <a:gd name="T10" fmla="*/ 144 w 272"/>
                  <a:gd name="T11" fmla="*/ 0 h 249"/>
                  <a:gd name="T12" fmla="*/ 79 w 272"/>
                  <a:gd name="T13" fmla="*/ 26 h 249"/>
                  <a:gd name="T14" fmla="*/ 79 w 272"/>
                  <a:gd name="T15" fmla="*/ 26 h 249"/>
                  <a:gd name="T16" fmla="*/ 28 w 272"/>
                  <a:gd name="T17" fmla="*/ 11 h 249"/>
                  <a:gd name="T18" fmla="*/ 8 w 272"/>
                  <a:gd name="T19" fmla="*/ 40 h 249"/>
                  <a:gd name="T20" fmla="*/ 0 w 272"/>
                  <a:gd name="T21" fmla="*/ 62 h 249"/>
                  <a:gd name="T22" fmla="*/ 5 w 272"/>
                  <a:gd name="T23" fmla="*/ 65 h 249"/>
                  <a:gd name="T24" fmla="*/ 31 w 272"/>
                  <a:gd name="T25" fmla="*/ 71 h 249"/>
                  <a:gd name="T26" fmla="*/ 67 w 272"/>
                  <a:gd name="T27" fmla="*/ 82 h 249"/>
                  <a:gd name="T28" fmla="*/ 79 w 272"/>
                  <a:gd name="T29" fmla="*/ 85 h 249"/>
                  <a:gd name="T30" fmla="*/ 135 w 272"/>
                  <a:gd name="T31" fmla="*/ 178 h 249"/>
                  <a:gd name="T32" fmla="*/ 135 w 272"/>
                  <a:gd name="T33" fmla="*/ 248 h 249"/>
                  <a:gd name="T34" fmla="*/ 268 w 272"/>
                  <a:gd name="T35" fmla="*/ 248 h 249"/>
                  <a:gd name="T36" fmla="*/ 268 w 272"/>
                  <a:gd name="T37" fmla="*/ 88 h 249"/>
                  <a:gd name="T38" fmla="*/ 231 w 272"/>
                  <a:gd name="T39" fmla="*/ 2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2" h="249">
                    <a:moveTo>
                      <a:pt x="231" y="23"/>
                    </a:moveTo>
                    <a:lnTo>
                      <a:pt x="231" y="23"/>
                    </a:lnTo>
                    <a:cubicBezTo>
                      <a:pt x="220" y="17"/>
                      <a:pt x="203" y="14"/>
                      <a:pt x="186" y="9"/>
                    </a:cubicBezTo>
                    <a:cubicBezTo>
                      <a:pt x="178" y="6"/>
                      <a:pt x="169" y="3"/>
                      <a:pt x="161" y="3"/>
                    </a:cubicBezTo>
                    <a:cubicBezTo>
                      <a:pt x="149" y="0"/>
                      <a:pt x="144" y="0"/>
                      <a:pt x="144" y="0"/>
                    </a:cubicBezTo>
                    <a:lnTo>
                      <a:pt x="144" y="0"/>
                    </a:lnTo>
                    <a:cubicBezTo>
                      <a:pt x="132" y="17"/>
                      <a:pt x="104" y="26"/>
                      <a:pt x="79" y="26"/>
                    </a:cubicBezTo>
                    <a:lnTo>
                      <a:pt x="79" y="26"/>
                    </a:lnTo>
                    <a:cubicBezTo>
                      <a:pt x="59" y="26"/>
                      <a:pt x="42" y="20"/>
                      <a:pt x="28" y="11"/>
                    </a:cubicBezTo>
                    <a:cubicBezTo>
                      <a:pt x="25" y="23"/>
                      <a:pt x="19" y="34"/>
                      <a:pt x="8" y="40"/>
                    </a:cubicBezTo>
                    <a:cubicBezTo>
                      <a:pt x="5" y="48"/>
                      <a:pt x="3" y="57"/>
                      <a:pt x="0" y="62"/>
                    </a:cubicBezTo>
                    <a:lnTo>
                      <a:pt x="5" y="65"/>
                    </a:lnTo>
                    <a:cubicBezTo>
                      <a:pt x="14" y="68"/>
                      <a:pt x="22" y="68"/>
                      <a:pt x="31" y="71"/>
                    </a:cubicBezTo>
                    <a:cubicBezTo>
                      <a:pt x="45" y="76"/>
                      <a:pt x="59" y="79"/>
                      <a:pt x="67" y="82"/>
                    </a:cubicBezTo>
                    <a:lnTo>
                      <a:pt x="79" y="85"/>
                    </a:lnTo>
                    <a:cubicBezTo>
                      <a:pt x="113" y="105"/>
                      <a:pt x="135" y="138"/>
                      <a:pt x="135" y="178"/>
                    </a:cubicBezTo>
                    <a:lnTo>
                      <a:pt x="135" y="248"/>
                    </a:lnTo>
                    <a:lnTo>
                      <a:pt x="268" y="248"/>
                    </a:lnTo>
                    <a:lnTo>
                      <a:pt x="268" y="88"/>
                    </a:lnTo>
                    <a:cubicBezTo>
                      <a:pt x="271" y="59"/>
                      <a:pt x="254" y="34"/>
                      <a:pt x="231" y="23"/>
                    </a:cubicBez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Oracle Sans" panose="020B0503020204020204" pitchFamily="34" charset="0"/>
                  <a:ea typeface="+mn-ea"/>
                  <a:cs typeface="+mn-cs"/>
                </a:endParaRPr>
              </a:p>
            </p:txBody>
          </p:sp>
          <p:sp>
            <p:nvSpPr>
              <p:cNvPr id="27" name="Freeform 311">
                <a:extLst>
                  <a:ext uri="{FF2B5EF4-FFF2-40B4-BE49-F238E27FC236}">
                    <a16:creationId xmlns:a16="http://schemas.microsoft.com/office/drawing/2014/main" id="{C9FC615E-BA84-CC46-9939-E5BE69839968}"/>
                  </a:ext>
                </a:extLst>
              </p:cNvPr>
              <p:cNvSpPr>
                <a:spLocks noChangeArrowheads="1"/>
              </p:cNvSpPr>
              <p:nvPr/>
            </p:nvSpPr>
            <p:spPr bwMode="auto">
              <a:xfrm>
                <a:off x="4754563" y="3252788"/>
                <a:ext cx="96837" cy="90487"/>
              </a:xfrm>
              <a:custGeom>
                <a:avLst/>
                <a:gdLst>
                  <a:gd name="T0" fmla="*/ 130 w 269"/>
                  <a:gd name="T1" fmla="*/ 181 h 252"/>
                  <a:gd name="T2" fmla="*/ 186 w 269"/>
                  <a:gd name="T3" fmla="*/ 88 h 252"/>
                  <a:gd name="T4" fmla="*/ 197 w 269"/>
                  <a:gd name="T5" fmla="*/ 82 h 252"/>
                  <a:gd name="T6" fmla="*/ 200 w 269"/>
                  <a:gd name="T7" fmla="*/ 82 h 252"/>
                  <a:gd name="T8" fmla="*/ 237 w 269"/>
                  <a:gd name="T9" fmla="*/ 71 h 252"/>
                  <a:gd name="T10" fmla="*/ 262 w 269"/>
                  <a:gd name="T11" fmla="*/ 65 h 252"/>
                  <a:gd name="T12" fmla="*/ 268 w 269"/>
                  <a:gd name="T13" fmla="*/ 65 h 252"/>
                  <a:gd name="T14" fmla="*/ 259 w 269"/>
                  <a:gd name="T15" fmla="*/ 40 h 252"/>
                  <a:gd name="T16" fmla="*/ 240 w 269"/>
                  <a:gd name="T17" fmla="*/ 11 h 252"/>
                  <a:gd name="T18" fmla="*/ 189 w 269"/>
                  <a:gd name="T19" fmla="*/ 26 h 252"/>
                  <a:gd name="T20" fmla="*/ 189 w 269"/>
                  <a:gd name="T21" fmla="*/ 26 h 252"/>
                  <a:gd name="T22" fmla="*/ 124 w 269"/>
                  <a:gd name="T23" fmla="*/ 0 h 252"/>
                  <a:gd name="T24" fmla="*/ 107 w 269"/>
                  <a:gd name="T25" fmla="*/ 3 h 252"/>
                  <a:gd name="T26" fmla="*/ 82 w 269"/>
                  <a:gd name="T27" fmla="*/ 9 h 252"/>
                  <a:gd name="T28" fmla="*/ 39 w 269"/>
                  <a:gd name="T29" fmla="*/ 23 h 252"/>
                  <a:gd name="T30" fmla="*/ 39 w 269"/>
                  <a:gd name="T31" fmla="*/ 23 h 252"/>
                  <a:gd name="T32" fmla="*/ 0 w 269"/>
                  <a:gd name="T33" fmla="*/ 90 h 252"/>
                  <a:gd name="T34" fmla="*/ 0 w 269"/>
                  <a:gd name="T35" fmla="*/ 251 h 252"/>
                  <a:gd name="T36" fmla="*/ 132 w 269"/>
                  <a:gd name="T37" fmla="*/ 251 h 252"/>
                  <a:gd name="T38" fmla="*/ 132 w 269"/>
                  <a:gd name="T39" fmla="*/ 181 h 252"/>
                  <a:gd name="T40" fmla="*/ 130 w 269"/>
                  <a:gd name="T41" fmla="*/ 18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52">
                    <a:moveTo>
                      <a:pt x="130" y="181"/>
                    </a:moveTo>
                    <a:cubicBezTo>
                      <a:pt x="130" y="141"/>
                      <a:pt x="152" y="105"/>
                      <a:pt x="186" y="88"/>
                    </a:cubicBezTo>
                    <a:lnTo>
                      <a:pt x="197" y="82"/>
                    </a:lnTo>
                    <a:lnTo>
                      <a:pt x="200" y="82"/>
                    </a:lnTo>
                    <a:cubicBezTo>
                      <a:pt x="209" y="79"/>
                      <a:pt x="223" y="76"/>
                      <a:pt x="237" y="71"/>
                    </a:cubicBezTo>
                    <a:cubicBezTo>
                      <a:pt x="245" y="68"/>
                      <a:pt x="254" y="65"/>
                      <a:pt x="262" y="65"/>
                    </a:cubicBezTo>
                    <a:lnTo>
                      <a:pt x="268" y="65"/>
                    </a:lnTo>
                    <a:cubicBezTo>
                      <a:pt x="265" y="57"/>
                      <a:pt x="259" y="48"/>
                      <a:pt x="259" y="40"/>
                    </a:cubicBezTo>
                    <a:cubicBezTo>
                      <a:pt x="251" y="34"/>
                      <a:pt x="242" y="23"/>
                      <a:pt x="240" y="11"/>
                    </a:cubicBezTo>
                    <a:cubicBezTo>
                      <a:pt x="226" y="20"/>
                      <a:pt x="209" y="26"/>
                      <a:pt x="189" y="26"/>
                    </a:cubicBezTo>
                    <a:lnTo>
                      <a:pt x="189" y="26"/>
                    </a:lnTo>
                    <a:cubicBezTo>
                      <a:pt x="163" y="26"/>
                      <a:pt x="138" y="17"/>
                      <a:pt x="124" y="0"/>
                    </a:cubicBezTo>
                    <a:cubicBezTo>
                      <a:pt x="124" y="0"/>
                      <a:pt x="115" y="3"/>
                      <a:pt x="107" y="3"/>
                    </a:cubicBezTo>
                    <a:cubicBezTo>
                      <a:pt x="101" y="6"/>
                      <a:pt x="93" y="6"/>
                      <a:pt x="82" y="9"/>
                    </a:cubicBezTo>
                    <a:cubicBezTo>
                      <a:pt x="67" y="11"/>
                      <a:pt x="51" y="17"/>
                      <a:pt x="39" y="23"/>
                    </a:cubicBezTo>
                    <a:lnTo>
                      <a:pt x="39" y="23"/>
                    </a:lnTo>
                    <a:cubicBezTo>
                      <a:pt x="17" y="34"/>
                      <a:pt x="0" y="59"/>
                      <a:pt x="0" y="90"/>
                    </a:cubicBezTo>
                    <a:lnTo>
                      <a:pt x="0" y="251"/>
                    </a:lnTo>
                    <a:lnTo>
                      <a:pt x="132" y="251"/>
                    </a:lnTo>
                    <a:lnTo>
                      <a:pt x="132" y="181"/>
                    </a:lnTo>
                    <a:lnTo>
                      <a:pt x="130" y="181"/>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Oracle Sans" panose="020B0503020204020204" pitchFamily="34" charset="0"/>
                  <a:ea typeface="+mn-ea"/>
                  <a:cs typeface="+mn-cs"/>
                </a:endParaRPr>
              </a:p>
            </p:txBody>
          </p:sp>
          <p:sp>
            <p:nvSpPr>
              <p:cNvPr id="28" name="Freeform 312">
                <a:extLst>
                  <a:ext uri="{FF2B5EF4-FFF2-40B4-BE49-F238E27FC236}">
                    <a16:creationId xmlns:a16="http://schemas.microsoft.com/office/drawing/2014/main" id="{13539124-4F4B-DD4B-94CD-B9DB2AA71B74}"/>
                  </a:ext>
                </a:extLst>
              </p:cNvPr>
              <p:cNvSpPr>
                <a:spLocks noChangeArrowheads="1"/>
              </p:cNvSpPr>
              <p:nvPr/>
            </p:nvSpPr>
            <p:spPr bwMode="auto">
              <a:xfrm>
                <a:off x="4791075" y="3159125"/>
                <a:ext cx="61913" cy="92075"/>
              </a:xfrm>
              <a:custGeom>
                <a:avLst/>
                <a:gdLst>
                  <a:gd name="T0" fmla="*/ 85 w 174"/>
                  <a:gd name="T1" fmla="*/ 256 h 257"/>
                  <a:gd name="T2" fmla="*/ 85 w 174"/>
                  <a:gd name="T3" fmla="*/ 256 h 257"/>
                  <a:gd name="T4" fmla="*/ 85 w 174"/>
                  <a:gd name="T5" fmla="*/ 256 h 257"/>
                  <a:gd name="T6" fmla="*/ 85 w 174"/>
                  <a:gd name="T7" fmla="*/ 256 h 257"/>
                  <a:gd name="T8" fmla="*/ 85 w 174"/>
                  <a:gd name="T9" fmla="*/ 256 h 257"/>
                  <a:gd name="T10" fmla="*/ 85 w 174"/>
                  <a:gd name="T11" fmla="*/ 256 h 257"/>
                  <a:gd name="T12" fmla="*/ 85 w 174"/>
                  <a:gd name="T13" fmla="*/ 256 h 257"/>
                  <a:gd name="T14" fmla="*/ 85 w 174"/>
                  <a:gd name="T15" fmla="*/ 256 h 257"/>
                  <a:gd name="T16" fmla="*/ 85 w 174"/>
                  <a:gd name="T17" fmla="*/ 256 h 257"/>
                  <a:gd name="T18" fmla="*/ 85 w 174"/>
                  <a:gd name="T19" fmla="*/ 256 h 257"/>
                  <a:gd name="T20" fmla="*/ 133 w 174"/>
                  <a:gd name="T21" fmla="*/ 237 h 257"/>
                  <a:gd name="T22" fmla="*/ 139 w 174"/>
                  <a:gd name="T23" fmla="*/ 208 h 257"/>
                  <a:gd name="T24" fmla="*/ 136 w 174"/>
                  <a:gd name="T25" fmla="*/ 172 h 257"/>
                  <a:gd name="T26" fmla="*/ 136 w 174"/>
                  <a:gd name="T27" fmla="*/ 163 h 257"/>
                  <a:gd name="T28" fmla="*/ 173 w 174"/>
                  <a:gd name="T29" fmla="*/ 87 h 257"/>
                  <a:gd name="T30" fmla="*/ 173 w 174"/>
                  <a:gd name="T31" fmla="*/ 84 h 257"/>
                  <a:gd name="T32" fmla="*/ 108 w 174"/>
                  <a:gd name="T33" fmla="*/ 16 h 257"/>
                  <a:gd name="T34" fmla="*/ 93 w 174"/>
                  <a:gd name="T35" fmla="*/ 0 h 257"/>
                  <a:gd name="T36" fmla="*/ 3 w 174"/>
                  <a:gd name="T37" fmla="*/ 79 h 257"/>
                  <a:gd name="T38" fmla="*/ 3 w 174"/>
                  <a:gd name="T39" fmla="*/ 87 h 257"/>
                  <a:gd name="T40" fmla="*/ 9 w 174"/>
                  <a:gd name="T41" fmla="*/ 132 h 257"/>
                  <a:gd name="T42" fmla="*/ 0 w 174"/>
                  <a:gd name="T43" fmla="*/ 149 h 257"/>
                  <a:gd name="T44" fmla="*/ 3 w 174"/>
                  <a:gd name="T45" fmla="*/ 175 h 257"/>
                  <a:gd name="T46" fmla="*/ 20 w 174"/>
                  <a:gd name="T47" fmla="*/ 189 h 257"/>
                  <a:gd name="T48" fmla="*/ 20 w 174"/>
                  <a:gd name="T49" fmla="*/ 189 h 257"/>
                  <a:gd name="T50" fmla="*/ 85 w 174"/>
                  <a:gd name="T51" fmla="*/ 25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4" h="257">
                    <a:moveTo>
                      <a:pt x="85" y="256"/>
                    </a:moveTo>
                    <a:lnTo>
                      <a:pt x="85" y="256"/>
                    </a:lnTo>
                    <a:lnTo>
                      <a:pt x="85" y="256"/>
                    </a:lnTo>
                    <a:lnTo>
                      <a:pt x="85" y="256"/>
                    </a:lnTo>
                    <a:lnTo>
                      <a:pt x="85" y="256"/>
                    </a:lnTo>
                    <a:lnTo>
                      <a:pt x="85" y="256"/>
                    </a:lnTo>
                    <a:lnTo>
                      <a:pt x="85" y="256"/>
                    </a:lnTo>
                    <a:lnTo>
                      <a:pt x="85" y="256"/>
                    </a:lnTo>
                    <a:lnTo>
                      <a:pt x="85" y="256"/>
                    </a:lnTo>
                    <a:lnTo>
                      <a:pt x="85" y="256"/>
                    </a:lnTo>
                    <a:cubicBezTo>
                      <a:pt x="93" y="256"/>
                      <a:pt x="116" y="254"/>
                      <a:pt x="133" y="237"/>
                    </a:cubicBezTo>
                    <a:cubicBezTo>
                      <a:pt x="133" y="225"/>
                      <a:pt x="133" y="217"/>
                      <a:pt x="139" y="208"/>
                    </a:cubicBezTo>
                    <a:cubicBezTo>
                      <a:pt x="136" y="194"/>
                      <a:pt x="136" y="183"/>
                      <a:pt x="136" y="172"/>
                    </a:cubicBezTo>
                    <a:lnTo>
                      <a:pt x="136" y="163"/>
                    </a:lnTo>
                    <a:cubicBezTo>
                      <a:pt x="136" y="143"/>
                      <a:pt x="144" y="110"/>
                      <a:pt x="173" y="87"/>
                    </a:cubicBezTo>
                    <a:lnTo>
                      <a:pt x="173" y="84"/>
                    </a:lnTo>
                    <a:cubicBezTo>
                      <a:pt x="173" y="53"/>
                      <a:pt x="144" y="19"/>
                      <a:pt x="108" y="16"/>
                    </a:cubicBezTo>
                    <a:lnTo>
                      <a:pt x="93" y="0"/>
                    </a:lnTo>
                    <a:cubicBezTo>
                      <a:pt x="3" y="5"/>
                      <a:pt x="3" y="79"/>
                      <a:pt x="3" y="79"/>
                    </a:cubicBezTo>
                    <a:lnTo>
                      <a:pt x="3" y="87"/>
                    </a:lnTo>
                    <a:cubicBezTo>
                      <a:pt x="3" y="104"/>
                      <a:pt x="6" y="124"/>
                      <a:pt x="9" y="132"/>
                    </a:cubicBezTo>
                    <a:cubicBezTo>
                      <a:pt x="3" y="135"/>
                      <a:pt x="0" y="143"/>
                      <a:pt x="0" y="149"/>
                    </a:cubicBezTo>
                    <a:lnTo>
                      <a:pt x="3" y="175"/>
                    </a:lnTo>
                    <a:cubicBezTo>
                      <a:pt x="3" y="183"/>
                      <a:pt x="12" y="189"/>
                      <a:pt x="20" y="189"/>
                    </a:cubicBezTo>
                    <a:lnTo>
                      <a:pt x="20" y="189"/>
                    </a:lnTo>
                    <a:cubicBezTo>
                      <a:pt x="29" y="254"/>
                      <a:pt x="77" y="256"/>
                      <a:pt x="85" y="256"/>
                    </a:cubicBez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Oracle Sans" panose="020B0503020204020204" pitchFamily="34" charset="0"/>
                  <a:ea typeface="+mn-ea"/>
                  <a:cs typeface="+mn-cs"/>
                </a:endParaRPr>
              </a:p>
            </p:txBody>
          </p:sp>
          <p:sp>
            <p:nvSpPr>
              <p:cNvPr id="29" name="Freeform 313">
                <a:extLst>
                  <a:ext uri="{FF2B5EF4-FFF2-40B4-BE49-F238E27FC236}">
                    <a16:creationId xmlns:a16="http://schemas.microsoft.com/office/drawing/2014/main" id="{AF0B1E78-95C5-5842-8C35-8963553CC5A9}"/>
                  </a:ext>
                </a:extLst>
              </p:cNvPr>
              <p:cNvSpPr>
                <a:spLocks noChangeArrowheads="1"/>
              </p:cNvSpPr>
              <p:nvPr/>
            </p:nvSpPr>
            <p:spPr bwMode="auto">
              <a:xfrm>
                <a:off x="4848225" y="3192463"/>
                <a:ext cx="61913" cy="93662"/>
              </a:xfrm>
              <a:custGeom>
                <a:avLst/>
                <a:gdLst>
                  <a:gd name="T0" fmla="*/ 6 w 173"/>
                  <a:gd name="T1" fmla="*/ 175 h 258"/>
                  <a:gd name="T2" fmla="*/ 23 w 173"/>
                  <a:gd name="T3" fmla="*/ 189 h 258"/>
                  <a:gd name="T4" fmla="*/ 88 w 173"/>
                  <a:gd name="T5" fmla="*/ 257 h 258"/>
                  <a:gd name="T6" fmla="*/ 152 w 173"/>
                  <a:gd name="T7" fmla="*/ 189 h 258"/>
                  <a:gd name="T8" fmla="*/ 169 w 173"/>
                  <a:gd name="T9" fmla="*/ 175 h 258"/>
                  <a:gd name="T10" fmla="*/ 172 w 173"/>
                  <a:gd name="T11" fmla="*/ 149 h 258"/>
                  <a:gd name="T12" fmla="*/ 163 w 173"/>
                  <a:gd name="T13" fmla="*/ 132 h 258"/>
                  <a:gd name="T14" fmla="*/ 169 w 173"/>
                  <a:gd name="T15" fmla="*/ 85 h 258"/>
                  <a:gd name="T16" fmla="*/ 105 w 173"/>
                  <a:gd name="T17" fmla="*/ 17 h 258"/>
                  <a:gd name="T18" fmla="*/ 91 w 173"/>
                  <a:gd name="T19" fmla="*/ 0 h 258"/>
                  <a:gd name="T20" fmla="*/ 0 w 173"/>
                  <a:gd name="T21" fmla="*/ 79 h 258"/>
                  <a:gd name="T22" fmla="*/ 0 w 173"/>
                  <a:gd name="T23" fmla="*/ 87 h 258"/>
                  <a:gd name="T24" fmla="*/ 6 w 173"/>
                  <a:gd name="T25" fmla="*/ 132 h 258"/>
                  <a:gd name="T26" fmla="*/ 3 w 173"/>
                  <a:gd name="T27" fmla="*/ 149 h 258"/>
                  <a:gd name="T28" fmla="*/ 6 w 173"/>
                  <a:gd name="T29" fmla="*/ 175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3" h="258">
                    <a:moveTo>
                      <a:pt x="6" y="175"/>
                    </a:moveTo>
                    <a:cubicBezTo>
                      <a:pt x="6" y="183"/>
                      <a:pt x="15" y="189"/>
                      <a:pt x="23" y="189"/>
                    </a:cubicBezTo>
                    <a:cubicBezTo>
                      <a:pt x="31" y="254"/>
                      <a:pt x="79" y="257"/>
                      <a:pt x="88" y="257"/>
                    </a:cubicBezTo>
                    <a:cubicBezTo>
                      <a:pt x="96" y="257"/>
                      <a:pt x="143" y="254"/>
                      <a:pt x="152" y="189"/>
                    </a:cubicBezTo>
                    <a:cubicBezTo>
                      <a:pt x="160" y="189"/>
                      <a:pt x="169" y="183"/>
                      <a:pt x="169" y="175"/>
                    </a:cubicBezTo>
                    <a:lnTo>
                      <a:pt x="172" y="149"/>
                    </a:lnTo>
                    <a:cubicBezTo>
                      <a:pt x="172" y="141"/>
                      <a:pt x="169" y="135"/>
                      <a:pt x="163" y="132"/>
                    </a:cubicBezTo>
                    <a:cubicBezTo>
                      <a:pt x="166" y="121"/>
                      <a:pt x="169" y="101"/>
                      <a:pt x="169" y="85"/>
                    </a:cubicBezTo>
                    <a:cubicBezTo>
                      <a:pt x="169" y="53"/>
                      <a:pt x="142" y="20"/>
                      <a:pt x="105" y="17"/>
                    </a:cubicBezTo>
                    <a:lnTo>
                      <a:pt x="91" y="0"/>
                    </a:lnTo>
                    <a:cubicBezTo>
                      <a:pt x="0" y="5"/>
                      <a:pt x="0" y="79"/>
                      <a:pt x="0" y="79"/>
                    </a:cubicBezTo>
                    <a:lnTo>
                      <a:pt x="0" y="87"/>
                    </a:lnTo>
                    <a:cubicBezTo>
                      <a:pt x="0" y="104"/>
                      <a:pt x="3" y="124"/>
                      <a:pt x="6" y="132"/>
                    </a:cubicBezTo>
                    <a:cubicBezTo>
                      <a:pt x="6" y="135"/>
                      <a:pt x="0" y="141"/>
                      <a:pt x="3" y="149"/>
                    </a:cubicBezTo>
                    <a:lnTo>
                      <a:pt x="6" y="175"/>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Oracle Sans" panose="020B0503020204020204" pitchFamily="34" charset="0"/>
                  <a:ea typeface="+mn-ea"/>
                  <a:cs typeface="+mn-cs"/>
                </a:endParaRPr>
              </a:p>
            </p:txBody>
          </p:sp>
          <p:sp>
            <p:nvSpPr>
              <p:cNvPr id="30" name="Freeform 314">
                <a:extLst>
                  <a:ext uri="{FF2B5EF4-FFF2-40B4-BE49-F238E27FC236}">
                    <a16:creationId xmlns:a16="http://schemas.microsoft.com/office/drawing/2014/main" id="{2795BDE3-18CF-F442-B3A9-B7634AEA15A5}"/>
                  </a:ext>
                </a:extLst>
              </p:cNvPr>
              <p:cNvSpPr>
                <a:spLocks noChangeArrowheads="1"/>
              </p:cNvSpPr>
              <p:nvPr/>
            </p:nvSpPr>
            <p:spPr bwMode="auto">
              <a:xfrm>
                <a:off x="4811713" y="3284538"/>
                <a:ext cx="136525" cy="58737"/>
              </a:xfrm>
              <a:custGeom>
                <a:avLst/>
                <a:gdLst>
                  <a:gd name="T0" fmla="*/ 0 w 378"/>
                  <a:gd name="T1" fmla="*/ 161 h 162"/>
                  <a:gd name="T2" fmla="*/ 0 w 378"/>
                  <a:gd name="T3" fmla="*/ 91 h 162"/>
                  <a:gd name="T4" fmla="*/ 39 w 378"/>
                  <a:gd name="T5" fmla="*/ 23 h 162"/>
                  <a:gd name="T6" fmla="*/ 39 w 378"/>
                  <a:gd name="T7" fmla="*/ 23 h 162"/>
                  <a:gd name="T8" fmla="*/ 82 w 378"/>
                  <a:gd name="T9" fmla="*/ 9 h 162"/>
                  <a:gd name="T10" fmla="*/ 107 w 378"/>
                  <a:gd name="T11" fmla="*/ 3 h 162"/>
                  <a:gd name="T12" fmla="*/ 124 w 378"/>
                  <a:gd name="T13" fmla="*/ 0 h 162"/>
                  <a:gd name="T14" fmla="*/ 189 w 378"/>
                  <a:gd name="T15" fmla="*/ 26 h 162"/>
                  <a:gd name="T16" fmla="*/ 189 w 378"/>
                  <a:gd name="T17" fmla="*/ 26 h 162"/>
                  <a:gd name="T18" fmla="*/ 253 w 378"/>
                  <a:gd name="T19" fmla="*/ 0 h 162"/>
                  <a:gd name="T20" fmla="*/ 253 w 378"/>
                  <a:gd name="T21" fmla="*/ 0 h 162"/>
                  <a:gd name="T22" fmla="*/ 270 w 378"/>
                  <a:gd name="T23" fmla="*/ 3 h 162"/>
                  <a:gd name="T24" fmla="*/ 295 w 378"/>
                  <a:gd name="T25" fmla="*/ 9 h 162"/>
                  <a:gd name="T26" fmla="*/ 337 w 378"/>
                  <a:gd name="T27" fmla="*/ 23 h 162"/>
                  <a:gd name="T28" fmla="*/ 337 w 378"/>
                  <a:gd name="T29" fmla="*/ 23 h 162"/>
                  <a:gd name="T30" fmla="*/ 377 w 378"/>
                  <a:gd name="T31" fmla="*/ 91 h 162"/>
                  <a:gd name="T32" fmla="*/ 377 w 378"/>
                  <a:gd name="T33" fmla="*/ 161 h 162"/>
                  <a:gd name="T34" fmla="*/ 0 w 378"/>
                  <a:gd name="T35" fmla="*/ 16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8" h="162">
                    <a:moveTo>
                      <a:pt x="0" y="161"/>
                    </a:moveTo>
                    <a:lnTo>
                      <a:pt x="0" y="91"/>
                    </a:lnTo>
                    <a:cubicBezTo>
                      <a:pt x="0" y="63"/>
                      <a:pt x="17" y="37"/>
                      <a:pt x="39" y="23"/>
                    </a:cubicBezTo>
                    <a:lnTo>
                      <a:pt x="39" y="23"/>
                    </a:lnTo>
                    <a:cubicBezTo>
                      <a:pt x="51" y="17"/>
                      <a:pt x="68" y="15"/>
                      <a:pt x="82" y="9"/>
                    </a:cubicBezTo>
                    <a:cubicBezTo>
                      <a:pt x="90" y="6"/>
                      <a:pt x="99" y="3"/>
                      <a:pt x="107" y="3"/>
                    </a:cubicBezTo>
                    <a:cubicBezTo>
                      <a:pt x="118" y="0"/>
                      <a:pt x="124" y="0"/>
                      <a:pt x="124" y="0"/>
                    </a:cubicBezTo>
                    <a:cubicBezTo>
                      <a:pt x="135" y="17"/>
                      <a:pt x="163" y="26"/>
                      <a:pt x="189" y="26"/>
                    </a:cubicBezTo>
                    <a:lnTo>
                      <a:pt x="189" y="26"/>
                    </a:lnTo>
                    <a:cubicBezTo>
                      <a:pt x="214" y="26"/>
                      <a:pt x="240" y="17"/>
                      <a:pt x="253" y="0"/>
                    </a:cubicBezTo>
                    <a:lnTo>
                      <a:pt x="253" y="0"/>
                    </a:lnTo>
                    <a:cubicBezTo>
                      <a:pt x="253" y="0"/>
                      <a:pt x="261" y="3"/>
                      <a:pt x="270" y="3"/>
                    </a:cubicBezTo>
                    <a:cubicBezTo>
                      <a:pt x="275" y="6"/>
                      <a:pt x="284" y="6"/>
                      <a:pt x="295" y="9"/>
                    </a:cubicBezTo>
                    <a:cubicBezTo>
                      <a:pt x="309" y="12"/>
                      <a:pt x="326" y="17"/>
                      <a:pt x="337" y="23"/>
                    </a:cubicBezTo>
                    <a:lnTo>
                      <a:pt x="337" y="23"/>
                    </a:lnTo>
                    <a:cubicBezTo>
                      <a:pt x="360" y="34"/>
                      <a:pt x="377" y="60"/>
                      <a:pt x="377" y="91"/>
                    </a:cubicBezTo>
                    <a:lnTo>
                      <a:pt x="377" y="161"/>
                    </a:lnTo>
                    <a:lnTo>
                      <a:pt x="0" y="161"/>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Oracle Sans" panose="020B0503020204020204" pitchFamily="34" charset="0"/>
                  <a:ea typeface="+mn-ea"/>
                  <a:cs typeface="+mn-cs"/>
                </a:endParaRPr>
              </a:p>
            </p:txBody>
          </p:sp>
        </p:grpSp>
        <p:sp>
          <p:nvSpPr>
            <p:cNvPr id="18" name="Rectangle 17">
              <a:extLst>
                <a:ext uri="{FF2B5EF4-FFF2-40B4-BE49-F238E27FC236}">
                  <a16:creationId xmlns:a16="http://schemas.microsoft.com/office/drawing/2014/main" id="{2BC66E04-9C3E-394A-9B4E-1AD28ACEB481}"/>
                </a:ext>
              </a:extLst>
            </p:cNvPr>
            <p:cNvSpPr/>
            <p:nvPr/>
          </p:nvSpPr>
          <p:spPr>
            <a:xfrm>
              <a:off x="5686905" y="4117631"/>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racle Sans"/>
                <a:ea typeface="+mn-ea"/>
                <a:cs typeface="+mn-cs"/>
              </a:endParaRPr>
            </a:p>
          </p:txBody>
        </p:sp>
      </p:grpSp>
      <p:grpSp>
        <p:nvGrpSpPr>
          <p:cNvPr id="31" name="Group 30">
            <a:extLst>
              <a:ext uri="{FF2B5EF4-FFF2-40B4-BE49-F238E27FC236}">
                <a16:creationId xmlns:a16="http://schemas.microsoft.com/office/drawing/2014/main" id="{8C3070F9-CEC9-F746-AA01-77AEBA11DADE}"/>
              </a:ext>
            </a:extLst>
          </p:cNvPr>
          <p:cNvGrpSpPr/>
          <p:nvPr/>
        </p:nvGrpSpPr>
        <p:grpSpPr>
          <a:xfrm>
            <a:off x="5421836" y="3590590"/>
            <a:ext cx="752322" cy="598634"/>
            <a:chOff x="7175370" y="4133811"/>
            <a:chExt cx="752322" cy="598634"/>
          </a:xfrm>
        </p:grpSpPr>
        <p:grpSp>
          <p:nvGrpSpPr>
            <p:cNvPr id="32" name="Group 31">
              <a:extLst>
                <a:ext uri="{FF2B5EF4-FFF2-40B4-BE49-F238E27FC236}">
                  <a16:creationId xmlns:a16="http://schemas.microsoft.com/office/drawing/2014/main" id="{BDECC28B-0E64-A14D-BF0D-502AED64E28D}"/>
                </a:ext>
              </a:extLst>
            </p:cNvPr>
            <p:cNvGrpSpPr/>
            <p:nvPr/>
          </p:nvGrpSpPr>
          <p:grpSpPr>
            <a:xfrm>
              <a:off x="7272367" y="4199753"/>
              <a:ext cx="558328" cy="466750"/>
              <a:chOff x="6194425" y="3125788"/>
              <a:chExt cx="300038" cy="250825"/>
            </a:xfrm>
            <a:solidFill>
              <a:srgbClr val="F80000"/>
            </a:solidFill>
          </p:grpSpPr>
          <p:sp>
            <p:nvSpPr>
              <p:cNvPr id="34" name="Freeform 117">
                <a:extLst>
                  <a:ext uri="{FF2B5EF4-FFF2-40B4-BE49-F238E27FC236}">
                    <a16:creationId xmlns:a16="http://schemas.microsoft.com/office/drawing/2014/main" id="{5AE6A8F6-E527-F64D-9AC8-F88D1E2ABF10}"/>
                  </a:ext>
                </a:extLst>
              </p:cNvPr>
              <p:cNvSpPr>
                <a:spLocks noChangeArrowheads="1"/>
              </p:cNvSpPr>
              <p:nvPr/>
            </p:nvSpPr>
            <p:spPr bwMode="auto">
              <a:xfrm>
                <a:off x="6234113" y="3125788"/>
                <a:ext cx="260350" cy="207962"/>
              </a:xfrm>
              <a:custGeom>
                <a:avLst/>
                <a:gdLst>
                  <a:gd name="T0" fmla="*/ 722 w 723"/>
                  <a:gd name="T1" fmla="*/ 576 h 577"/>
                  <a:gd name="T2" fmla="*/ 666 w 723"/>
                  <a:gd name="T3" fmla="*/ 576 h 577"/>
                  <a:gd name="T4" fmla="*/ 666 w 723"/>
                  <a:gd name="T5" fmla="*/ 570 h 577"/>
                  <a:gd name="T6" fmla="*/ 666 w 723"/>
                  <a:gd name="T7" fmla="*/ 192 h 577"/>
                  <a:gd name="T8" fmla="*/ 598 w 723"/>
                  <a:gd name="T9" fmla="*/ 125 h 577"/>
                  <a:gd name="T10" fmla="*/ 225 w 723"/>
                  <a:gd name="T11" fmla="*/ 125 h 577"/>
                  <a:gd name="T12" fmla="*/ 214 w 723"/>
                  <a:gd name="T13" fmla="*/ 119 h 577"/>
                  <a:gd name="T14" fmla="*/ 183 w 723"/>
                  <a:gd name="T15" fmla="*/ 65 h 577"/>
                  <a:gd name="T16" fmla="*/ 174 w 723"/>
                  <a:gd name="T17" fmla="*/ 60 h 577"/>
                  <a:gd name="T18" fmla="*/ 5 w 723"/>
                  <a:gd name="T19" fmla="*/ 60 h 577"/>
                  <a:gd name="T20" fmla="*/ 0 w 723"/>
                  <a:gd name="T21" fmla="*/ 60 h 577"/>
                  <a:gd name="T22" fmla="*/ 0 w 723"/>
                  <a:gd name="T23" fmla="*/ 0 h 577"/>
                  <a:gd name="T24" fmla="*/ 5 w 723"/>
                  <a:gd name="T25" fmla="*/ 0 h 577"/>
                  <a:gd name="T26" fmla="*/ 231 w 723"/>
                  <a:gd name="T27" fmla="*/ 0 h 577"/>
                  <a:gd name="T28" fmla="*/ 239 w 723"/>
                  <a:gd name="T29" fmla="*/ 6 h 577"/>
                  <a:gd name="T30" fmla="*/ 270 w 723"/>
                  <a:gd name="T31" fmla="*/ 60 h 577"/>
                  <a:gd name="T32" fmla="*/ 279 w 723"/>
                  <a:gd name="T33" fmla="*/ 65 h 577"/>
                  <a:gd name="T34" fmla="*/ 654 w 723"/>
                  <a:gd name="T35" fmla="*/ 65 h 577"/>
                  <a:gd name="T36" fmla="*/ 722 w 723"/>
                  <a:gd name="T37" fmla="*/ 122 h 577"/>
                  <a:gd name="T38" fmla="*/ 722 w 723"/>
                  <a:gd name="T39" fmla="*/ 130 h 577"/>
                  <a:gd name="T40" fmla="*/ 722 w 723"/>
                  <a:gd name="T41" fmla="*/ 573 h 577"/>
                  <a:gd name="T42" fmla="*/ 722 w 723"/>
                  <a:gd name="T43"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3" h="577">
                    <a:moveTo>
                      <a:pt x="722" y="576"/>
                    </a:moveTo>
                    <a:cubicBezTo>
                      <a:pt x="702" y="576"/>
                      <a:pt x="685" y="576"/>
                      <a:pt x="666" y="576"/>
                    </a:cubicBezTo>
                    <a:cubicBezTo>
                      <a:pt x="666" y="573"/>
                      <a:pt x="666" y="570"/>
                      <a:pt x="666" y="570"/>
                    </a:cubicBezTo>
                    <a:cubicBezTo>
                      <a:pt x="666" y="443"/>
                      <a:pt x="666" y="319"/>
                      <a:pt x="666" y="192"/>
                    </a:cubicBezTo>
                    <a:cubicBezTo>
                      <a:pt x="666" y="158"/>
                      <a:pt x="640" y="125"/>
                      <a:pt x="598" y="125"/>
                    </a:cubicBezTo>
                    <a:cubicBezTo>
                      <a:pt x="474" y="125"/>
                      <a:pt x="349" y="125"/>
                      <a:pt x="225" y="125"/>
                    </a:cubicBezTo>
                    <a:cubicBezTo>
                      <a:pt x="220" y="125"/>
                      <a:pt x="217" y="122"/>
                      <a:pt x="214" y="119"/>
                    </a:cubicBezTo>
                    <a:cubicBezTo>
                      <a:pt x="206" y="102"/>
                      <a:pt x="194" y="82"/>
                      <a:pt x="183" y="65"/>
                    </a:cubicBezTo>
                    <a:cubicBezTo>
                      <a:pt x="180" y="62"/>
                      <a:pt x="180" y="60"/>
                      <a:pt x="174" y="60"/>
                    </a:cubicBezTo>
                    <a:cubicBezTo>
                      <a:pt x="118" y="60"/>
                      <a:pt x="62" y="60"/>
                      <a:pt x="5" y="60"/>
                    </a:cubicBezTo>
                    <a:cubicBezTo>
                      <a:pt x="2" y="60"/>
                      <a:pt x="2" y="60"/>
                      <a:pt x="0" y="60"/>
                    </a:cubicBezTo>
                    <a:cubicBezTo>
                      <a:pt x="0" y="40"/>
                      <a:pt x="0" y="20"/>
                      <a:pt x="0" y="0"/>
                    </a:cubicBezTo>
                    <a:cubicBezTo>
                      <a:pt x="2" y="0"/>
                      <a:pt x="2" y="0"/>
                      <a:pt x="5" y="0"/>
                    </a:cubicBezTo>
                    <a:cubicBezTo>
                      <a:pt x="81" y="0"/>
                      <a:pt x="155" y="0"/>
                      <a:pt x="231" y="0"/>
                    </a:cubicBezTo>
                    <a:cubicBezTo>
                      <a:pt x="234" y="0"/>
                      <a:pt x="237" y="0"/>
                      <a:pt x="239" y="6"/>
                    </a:cubicBezTo>
                    <a:cubicBezTo>
                      <a:pt x="248" y="23"/>
                      <a:pt x="259" y="43"/>
                      <a:pt x="270" y="60"/>
                    </a:cubicBezTo>
                    <a:cubicBezTo>
                      <a:pt x="273" y="62"/>
                      <a:pt x="276" y="65"/>
                      <a:pt x="279" y="65"/>
                    </a:cubicBezTo>
                    <a:cubicBezTo>
                      <a:pt x="403" y="65"/>
                      <a:pt x="527" y="65"/>
                      <a:pt x="654" y="65"/>
                    </a:cubicBezTo>
                    <a:cubicBezTo>
                      <a:pt x="688" y="65"/>
                      <a:pt x="716" y="88"/>
                      <a:pt x="722" y="122"/>
                    </a:cubicBezTo>
                    <a:cubicBezTo>
                      <a:pt x="722" y="125"/>
                      <a:pt x="722" y="127"/>
                      <a:pt x="722" y="130"/>
                    </a:cubicBezTo>
                    <a:cubicBezTo>
                      <a:pt x="722" y="277"/>
                      <a:pt x="722" y="424"/>
                      <a:pt x="722" y="573"/>
                    </a:cubicBezTo>
                    <a:cubicBezTo>
                      <a:pt x="722" y="570"/>
                      <a:pt x="722" y="573"/>
                      <a:pt x="722" y="576"/>
                    </a:cubicBez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Oracle Sans" panose="020B0503020204020204" pitchFamily="34" charset="0"/>
                  <a:ea typeface="+mn-ea"/>
                  <a:cs typeface="+mn-cs"/>
                </a:endParaRPr>
              </a:p>
            </p:txBody>
          </p:sp>
          <p:sp>
            <p:nvSpPr>
              <p:cNvPr id="35" name="Freeform 118">
                <a:extLst>
                  <a:ext uri="{FF2B5EF4-FFF2-40B4-BE49-F238E27FC236}">
                    <a16:creationId xmlns:a16="http://schemas.microsoft.com/office/drawing/2014/main" id="{F9F3ABF7-12B8-C649-A436-AD1DBC82713C}"/>
                  </a:ext>
                </a:extLst>
              </p:cNvPr>
              <p:cNvSpPr>
                <a:spLocks noChangeArrowheads="1"/>
              </p:cNvSpPr>
              <p:nvPr/>
            </p:nvSpPr>
            <p:spPr bwMode="auto">
              <a:xfrm>
                <a:off x="6194425" y="3168650"/>
                <a:ext cx="260350" cy="207963"/>
              </a:xfrm>
              <a:custGeom>
                <a:avLst/>
                <a:gdLst>
                  <a:gd name="T0" fmla="*/ 655 w 724"/>
                  <a:gd name="T1" fmla="*/ 65 h 579"/>
                  <a:gd name="T2" fmla="*/ 280 w 724"/>
                  <a:gd name="T3" fmla="*/ 65 h 579"/>
                  <a:gd name="T4" fmla="*/ 271 w 724"/>
                  <a:gd name="T5" fmla="*/ 59 h 579"/>
                  <a:gd name="T6" fmla="*/ 240 w 724"/>
                  <a:gd name="T7" fmla="*/ 6 h 579"/>
                  <a:gd name="T8" fmla="*/ 232 w 724"/>
                  <a:gd name="T9" fmla="*/ 0 h 579"/>
                  <a:gd name="T10" fmla="*/ 6 w 724"/>
                  <a:gd name="T11" fmla="*/ 0 h 579"/>
                  <a:gd name="T12" fmla="*/ 0 w 724"/>
                  <a:gd name="T13" fmla="*/ 0 h 579"/>
                  <a:gd name="T14" fmla="*/ 0 w 724"/>
                  <a:gd name="T15" fmla="*/ 578 h 579"/>
                  <a:gd name="T16" fmla="*/ 720 w 724"/>
                  <a:gd name="T17" fmla="*/ 578 h 579"/>
                  <a:gd name="T18" fmla="*/ 720 w 724"/>
                  <a:gd name="T19" fmla="*/ 573 h 579"/>
                  <a:gd name="T20" fmla="*/ 720 w 724"/>
                  <a:gd name="T21" fmla="*/ 133 h 579"/>
                  <a:gd name="T22" fmla="*/ 655 w 724"/>
                  <a:gd name="T23" fmla="*/ 65 h 579"/>
                  <a:gd name="T24" fmla="*/ 164 w 724"/>
                  <a:gd name="T25" fmla="*/ 124 h 579"/>
                  <a:gd name="T26" fmla="*/ 127 w 724"/>
                  <a:gd name="T27" fmla="*/ 124 h 579"/>
                  <a:gd name="T28" fmla="*/ 127 w 724"/>
                  <a:gd name="T29" fmla="*/ 161 h 579"/>
                  <a:gd name="T30" fmla="*/ 99 w 724"/>
                  <a:gd name="T31" fmla="*/ 161 h 579"/>
                  <a:gd name="T32" fmla="*/ 99 w 724"/>
                  <a:gd name="T33" fmla="*/ 124 h 579"/>
                  <a:gd name="T34" fmla="*/ 63 w 724"/>
                  <a:gd name="T35" fmla="*/ 124 h 579"/>
                  <a:gd name="T36" fmla="*/ 63 w 724"/>
                  <a:gd name="T37" fmla="*/ 96 h 579"/>
                  <a:gd name="T38" fmla="*/ 99 w 724"/>
                  <a:gd name="T39" fmla="*/ 96 h 579"/>
                  <a:gd name="T40" fmla="*/ 99 w 724"/>
                  <a:gd name="T41" fmla="*/ 59 h 579"/>
                  <a:gd name="T42" fmla="*/ 127 w 724"/>
                  <a:gd name="T43" fmla="*/ 59 h 579"/>
                  <a:gd name="T44" fmla="*/ 127 w 724"/>
                  <a:gd name="T45" fmla="*/ 96 h 579"/>
                  <a:gd name="T46" fmla="*/ 164 w 724"/>
                  <a:gd name="T47" fmla="*/ 96 h 579"/>
                  <a:gd name="T48" fmla="*/ 164 w 724"/>
                  <a:gd name="T49" fmla="*/ 124 h 579"/>
                  <a:gd name="T50" fmla="*/ 393 w 724"/>
                  <a:gd name="T51" fmla="*/ 158 h 579"/>
                  <a:gd name="T52" fmla="*/ 438 w 724"/>
                  <a:gd name="T53" fmla="*/ 245 h 579"/>
                  <a:gd name="T54" fmla="*/ 350 w 724"/>
                  <a:gd name="T55" fmla="*/ 245 h 579"/>
                  <a:gd name="T56" fmla="*/ 393 w 724"/>
                  <a:gd name="T57" fmla="*/ 158 h 579"/>
                  <a:gd name="T58" fmla="*/ 336 w 724"/>
                  <a:gd name="T59" fmla="*/ 412 h 579"/>
                  <a:gd name="T60" fmla="*/ 297 w 724"/>
                  <a:gd name="T61" fmla="*/ 372 h 579"/>
                  <a:gd name="T62" fmla="*/ 336 w 724"/>
                  <a:gd name="T63" fmla="*/ 333 h 579"/>
                  <a:gd name="T64" fmla="*/ 376 w 724"/>
                  <a:gd name="T65" fmla="*/ 372 h 579"/>
                  <a:gd name="T66" fmla="*/ 336 w 724"/>
                  <a:gd name="T67" fmla="*/ 412 h 579"/>
                  <a:gd name="T68" fmla="*/ 427 w 724"/>
                  <a:gd name="T69" fmla="*/ 305 h 579"/>
                  <a:gd name="T70" fmla="*/ 472 w 724"/>
                  <a:gd name="T71" fmla="*/ 285 h 579"/>
                  <a:gd name="T72" fmla="*/ 517 w 724"/>
                  <a:gd name="T73" fmla="*/ 305 h 579"/>
                  <a:gd name="T74" fmla="*/ 517 w 724"/>
                  <a:gd name="T75" fmla="*/ 370 h 579"/>
                  <a:gd name="T76" fmla="*/ 472 w 724"/>
                  <a:gd name="T77" fmla="*/ 389 h 579"/>
                  <a:gd name="T78" fmla="*/ 427 w 724"/>
                  <a:gd name="T79" fmla="*/ 370 h 579"/>
                  <a:gd name="T80" fmla="*/ 427 w 724"/>
                  <a:gd name="T81" fmla="*/ 305 h 579"/>
                  <a:gd name="T82" fmla="*/ 486 w 724"/>
                  <a:gd name="T83" fmla="*/ 511 h 579"/>
                  <a:gd name="T84" fmla="*/ 446 w 724"/>
                  <a:gd name="T85" fmla="*/ 471 h 579"/>
                  <a:gd name="T86" fmla="*/ 486 w 724"/>
                  <a:gd name="T87" fmla="*/ 432 h 579"/>
                  <a:gd name="T88" fmla="*/ 525 w 724"/>
                  <a:gd name="T89" fmla="*/ 471 h 579"/>
                  <a:gd name="T90" fmla="*/ 486 w 724"/>
                  <a:gd name="T91" fmla="*/ 511 h 579"/>
                  <a:gd name="T92" fmla="*/ 514 w 724"/>
                  <a:gd name="T93" fmla="*/ 203 h 579"/>
                  <a:gd name="T94" fmla="*/ 562 w 724"/>
                  <a:gd name="T95" fmla="*/ 155 h 579"/>
                  <a:gd name="T96" fmla="*/ 610 w 724"/>
                  <a:gd name="T97" fmla="*/ 203 h 579"/>
                  <a:gd name="T98" fmla="*/ 562 w 724"/>
                  <a:gd name="T99" fmla="*/ 251 h 579"/>
                  <a:gd name="T100" fmla="*/ 514 w 724"/>
                  <a:gd name="T101" fmla="*/ 203 h 579"/>
                  <a:gd name="T102" fmla="*/ 585 w 724"/>
                  <a:gd name="T103" fmla="*/ 395 h 579"/>
                  <a:gd name="T104" fmla="*/ 624 w 724"/>
                  <a:gd name="T105" fmla="*/ 316 h 579"/>
                  <a:gd name="T106" fmla="*/ 664 w 724"/>
                  <a:gd name="T107" fmla="*/ 395 h 579"/>
                  <a:gd name="T108" fmla="*/ 585 w 724"/>
                  <a:gd name="T109" fmla="*/ 395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4" h="579">
                    <a:moveTo>
                      <a:pt x="655" y="65"/>
                    </a:moveTo>
                    <a:cubicBezTo>
                      <a:pt x="531" y="65"/>
                      <a:pt x="407" y="65"/>
                      <a:pt x="280" y="65"/>
                    </a:cubicBezTo>
                    <a:cubicBezTo>
                      <a:pt x="274" y="65"/>
                      <a:pt x="274" y="65"/>
                      <a:pt x="271" y="59"/>
                    </a:cubicBezTo>
                    <a:cubicBezTo>
                      <a:pt x="260" y="39"/>
                      <a:pt x="252" y="23"/>
                      <a:pt x="240" y="6"/>
                    </a:cubicBezTo>
                    <a:cubicBezTo>
                      <a:pt x="238" y="3"/>
                      <a:pt x="238" y="0"/>
                      <a:pt x="232" y="0"/>
                    </a:cubicBezTo>
                    <a:cubicBezTo>
                      <a:pt x="156" y="0"/>
                      <a:pt x="82" y="0"/>
                      <a:pt x="6" y="0"/>
                    </a:cubicBezTo>
                    <a:cubicBezTo>
                      <a:pt x="3" y="0"/>
                      <a:pt x="3" y="0"/>
                      <a:pt x="0" y="0"/>
                    </a:cubicBezTo>
                    <a:cubicBezTo>
                      <a:pt x="0" y="192"/>
                      <a:pt x="0" y="387"/>
                      <a:pt x="0" y="578"/>
                    </a:cubicBezTo>
                    <a:cubicBezTo>
                      <a:pt x="240" y="578"/>
                      <a:pt x="480" y="578"/>
                      <a:pt x="720" y="578"/>
                    </a:cubicBezTo>
                    <a:cubicBezTo>
                      <a:pt x="720" y="576"/>
                      <a:pt x="720" y="576"/>
                      <a:pt x="720" y="573"/>
                    </a:cubicBezTo>
                    <a:cubicBezTo>
                      <a:pt x="720" y="426"/>
                      <a:pt x="720" y="279"/>
                      <a:pt x="720" y="133"/>
                    </a:cubicBezTo>
                    <a:cubicBezTo>
                      <a:pt x="723" y="90"/>
                      <a:pt x="689" y="65"/>
                      <a:pt x="655" y="65"/>
                    </a:cubicBezTo>
                    <a:close/>
                    <a:moveTo>
                      <a:pt x="164" y="124"/>
                    </a:moveTo>
                    <a:cubicBezTo>
                      <a:pt x="153" y="124"/>
                      <a:pt x="139" y="124"/>
                      <a:pt x="127" y="124"/>
                    </a:cubicBezTo>
                    <a:cubicBezTo>
                      <a:pt x="127" y="135"/>
                      <a:pt x="127" y="150"/>
                      <a:pt x="127" y="161"/>
                    </a:cubicBezTo>
                    <a:cubicBezTo>
                      <a:pt x="119" y="161"/>
                      <a:pt x="108" y="161"/>
                      <a:pt x="99" y="161"/>
                    </a:cubicBezTo>
                    <a:cubicBezTo>
                      <a:pt x="99" y="150"/>
                      <a:pt x="99" y="135"/>
                      <a:pt x="99" y="124"/>
                    </a:cubicBezTo>
                    <a:cubicBezTo>
                      <a:pt x="88" y="124"/>
                      <a:pt x="74" y="124"/>
                      <a:pt x="63" y="124"/>
                    </a:cubicBezTo>
                    <a:cubicBezTo>
                      <a:pt x="63" y="116"/>
                      <a:pt x="63" y="104"/>
                      <a:pt x="63" y="96"/>
                    </a:cubicBezTo>
                    <a:cubicBezTo>
                      <a:pt x="74" y="96"/>
                      <a:pt x="88" y="96"/>
                      <a:pt x="99" y="96"/>
                    </a:cubicBezTo>
                    <a:cubicBezTo>
                      <a:pt x="99" y="85"/>
                      <a:pt x="99" y="70"/>
                      <a:pt x="99" y="59"/>
                    </a:cubicBezTo>
                    <a:cubicBezTo>
                      <a:pt x="108" y="59"/>
                      <a:pt x="119" y="59"/>
                      <a:pt x="127" y="59"/>
                    </a:cubicBezTo>
                    <a:cubicBezTo>
                      <a:pt x="127" y="70"/>
                      <a:pt x="127" y="85"/>
                      <a:pt x="127" y="96"/>
                    </a:cubicBezTo>
                    <a:cubicBezTo>
                      <a:pt x="139" y="96"/>
                      <a:pt x="153" y="96"/>
                      <a:pt x="164" y="96"/>
                    </a:cubicBezTo>
                    <a:cubicBezTo>
                      <a:pt x="164" y="107"/>
                      <a:pt x="164" y="116"/>
                      <a:pt x="164" y="124"/>
                    </a:cubicBezTo>
                    <a:close/>
                    <a:moveTo>
                      <a:pt x="393" y="158"/>
                    </a:moveTo>
                    <a:lnTo>
                      <a:pt x="438" y="245"/>
                    </a:lnTo>
                    <a:lnTo>
                      <a:pt x="350" y="245"/>
                    </a:lnTo>
                    <a:lnTo>
                      <a:pt x="393" y="158"/>
                    </a:lnTo>
                    <a:close/>
                    <a:moveTo>
                      <a:pt x="336" y="412"/>
                    </a:moveTo>
                    <a:cubicBezTo>
                      <a:pt x="314" y="412"/>
                      <a:pt x="297" y="395"/>
                      <a:pt x="297" y="372"/>
                    </a:cubicBezTo>
                    <a:cubicBezTo>
                      <a:pt x="297" y="353"/>
                      <a:pt x="314" y="333"/>
                      <a:pt x="336" y="333"/>
                    </a:cubicBezTo>
                    <a:cubicBezTo>
                      <a:pt x="356" y="333"/>
                      <a:pt x="376" y="349"/>
                      <a:pt x="376" y="372"/>
                    </a:cubicBezTo>
                    <a:cubicBezTo>
                      <a:pt x="376" y="394"/>
                      <a:pt x="359" y="412"/>
                      <a:pt x="336" y="412"/>
                    </a:cubicBezTo>
                    <a:close/>
                    <a:moveTo>
                      <a:pt x="427" y="305"/>
                    </a:moveTo>
                    <a:lnTo>
                      <a:pt x="472" y="285"/>
                    </a:lnTo>
                    <a:lnTo>
                      <a:pt x="517" y="305"/>
                    </a:lnTo>
                    <a:lnTo>
                      <a:pt x="517" y="370"/>
                    </a:lnTo>
                    <a:lnTo>
                      <a:pt x="472" y="389"/>
                    </a:lnTo>
                    <a:lnTo>
                      <a:pt x="427" y="370"/>
                    </a:lnTo>
                    <a:lnTo>
                      <a:pt x="427" y="305"/>
                    </a:lnTo>
                    <a:close/>
                    <a:moveTo>
                      <a:pt x="486" y="511"/>
                    </a:moveTo>
                    <a:cubicBezTo>
                      <a:pt x="463" y="511"/>
                      <a:pt x="446" y="494"/>
                      <a:pt x="446" y="471"/>
                    </a:cubicBezTo>
                    <a:cubicBezTo>
                      <a:pt x="446" y="451"/>
                      <a:pt x="463" y="432"/>
                      <a:pt x="486" y="432"/>
                    </a:cubicBezTo>
                    <a:cubicBezTo>
                      <a:pt x="506" y="432"/>
                      <a:pt x="525" y="449"/>
                      <a:pt x="525" y="471"/>
                    </a:cubicBezTo>
                    <a:cubicBezTo>
                      <a:pt x="523" y="494"/>
                      <a:pt x="506" y="511"/>
                      <a:pt x="486" y="511"/>
                    </a:cubicBezTo>
                    <a:close/>
                    <a:moveTo>
                      <a:pt x="514" y="203"/>
                    </a:moveTo>
                    <a:cubicBezTo>
                      <a:pt x="514" y="175"/>
                      <a:pt x="537" y="155"/>
                      <a:pt x="562" y="155"/>
                    </a:cubicBezTo>
                    <a:cubicBezTo>
                      <a:pt x="590" y="155"/>
                      <a:pt x="610" y="178"/>
                      <a:pt x="610" y="203"/>
                    </a:cubicBezTo>
                    <a:cubicBezTo>
                      <a:pt x="610" y="231"/>
                      <a:pt x="587" y="251"/>
                      <a:pt x="562" y="251"/>
                    </a:cubicBezTo>
                    <a:cubicBezTo>
                      <a:pt x="537" y="251"/>
                      <a:pt x="514" y="229"/>
                      <a:pt x="514" y="203"/>
                    </a:cubicBezTo>
                    <a:close/>
                    <a:moveTo>
                      <a:pt x="585" y="395"/>
                    </a:moveTo>
                    <a:lnTo>
                      <a:pt x="624" y="316"/>
                    </a:lnTo>
                    <a:lnTo>
                      <a:pt x="664" y="395"/>
                    </a:lnTo>
                    <a:lnTo>
                      <a:pt x="585" y="395"/>
                    </a:lnTo>
                    <a:close/>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Oracle Sans" panose="020B0503020204020204" pitchFamily="34" charset="0"/>
                  <a:ea typeface="+mn-ea"/>
                  <a:cs typeface="+mn-cs"/>
                </a:endParaRPr>
              </a:p>
            </p:txBody>
          </p:sp>
          <p:sp>
            <p:nvSpPr>
              <p:cNvPr id="36" name="Freeform 274">
                <a:extLst>
                  <a:ext uri="{FF2B5EF4-FFF2-40B4-BE49-F238E27FC236}">
                    <a16:creationId xmlns:a16="http://schemas.microsoft.com/office/drawing/2014/main" id="{6670146D-A0F3-1444-8755-94DE8E27872E}"/>
                  </a:ext>
                </a:extLst>
              </p:cNvPr>
              <p:cNvSpPr>
                <a:spLocks noChangeArrowheads="1"/>
              </p:cNvSpPr>
              <p:nvPr/>
            </p:nvSpPr>
            <p:spPr bwMode="auto">
              <a:xfrm>
                <a:off x="6234113" y="3125788"/>
                <a:ext cx="260350" cy="207962"/>
              </a:xfrm>
              <a:custGeom>
                <a:avLst/>
                <a:gdLst>
                  <a:gd name="T0" fmla="*/ 722 w 723"/>
                  <a:gd name="T1" fmla="*/ 576 h 577"/>
                  <a:gd name="T2" fmla="*/ 666 w 723"/>
                  <a:gd name="T3" fmla="*/ 576 h 577"/>
                  <a:gd name="T4" fmla="*/ 666 w 723"/>
                  <a:gd name="T5" fmla="*/ 570 h 577"/>
                  <a:gd name="T6" fmla="*/ 666 w 723"/>
                  <a:gd name="T7" fmla="*/ 192 h 577"/>
                  <a:gd name="T8" fmla="*/ 598 w 723"/>
                  <a:gd name="T9" fmla="*/ 125 h 577"/>
                  <a:gd name="T10" fmla="*/ 225 w 723"/>
                  <a:gd name="T11" fmla="*/ 125 h 577"/>
                  <a:gd name="T12" fmla="*/ 214 w 723"/>
                  <a:gd name="T13" fmla="*/ 119 h 577"/>
                  <a:gd name="T14" fmla="*/ 183 w 723"/>
                  <a:gd name="T15" fmla="*/ 65 h 577"/>
                  <a:gd name="T16" fmla="*/ 174 w 723"/>
                  <a:gd name="T17" fmla="*/ 60 h 577"/>
                  <a:gd name="T18" fmla="*/ 5 w 723"/>
                  <a:gd name="T19" fmla="*/ 60 h 577"/>
                  <a:gd name="T20" fmla="*/ 0 w 723"/>
                  <a:gd name="T21" fmla="*/ 60 h 577"/>
                  <a:gd name="T22" fmla="*/ 0 w 723"/>
                  <a:gd name="T23" fmla="*/ 0 h 577"/>
                  <a:gd name="T24" fmla="*/ 5 w 723"/>
                  <a:gd name="T25" fmla="*/ 0 h 577"/>
                  <a:gd name="T26" fmla="*/ 231 w 723"/>
                  <a:gd name="T27" fmla="*/ 0 h 577"/>
                  <a:gd name="T28" fmla="*/ 239 w 723"/>
                  <a:gd name="T29" fmla="*/ 6 h 577"/>
                  <a:gd name="T30" fmla="*/ 270 w 723"/>
                  <a:gd name="T31" fmla="*/ 60 h 577"/>
                  <a:gd name="T32" fmla="*/ 279 w 723"/>
                  <a:gd name="T33" fmla="*/ 65 h 577"/>
                  <a:gd name="T34" fmla="*/ 654 w 723"/>
                  <a:gd name="T35" fmla="*/ 65 h 577"/>
                  <a:gd name="T36" fmla="*/ 722 w 723"/>
                  <a:gd name="T37" fmla="*/ 122 h 577"/>
                  <a:gd name="T38" fmla="*/ 722 w 723"/>
                  <a:gd name="T39" fmla="*/ 130 h 577"/>
                  <a:gd name="T40" fmla="*/ 722 w 723"/>
                  <a:gd name="T41" fmla="*/ 573 h 577"/>
                  <a:gd name="T42" fmla="*/ 722 w 723"/>
                  <a:gd name="T43" fmla="*/ 576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3" h="577">
                    <a:moveTo>
                      <a:pt x="722" y="576"/>
                    </a:moveTo>
                    <a:cubicBezTo>
                      <a:pt x="702" y="576"/>
                      <a:pt x="685" y="576"/>
                      <a:pt x="666" y="576"/>
                    </a:cubicBezTo>
                    <a:cubicBezTo>
                      <a:pt x="666" y="573"/>
                      <a:pt x="666" y="570"/>
                      <a:pt x="666" y="570"/>
                    </a:cubicBezTo>
                    <a:cubicBezTo>
                      <a:pt x="666" y="443"/>
                      <a:pt x="666" y="319"/>
                      <a:pt x="666" y="192"/>
                    </a:cubicBezTo>
                    <a:cubicBezTo>
                      <a:pt x="666" y="158"/>
                      <a:pt x="640" y="125"/>
                      <a:pt x="598" y="125"/>
                    </a:cubicBezTo>
                    <a:cubicBezTo>
                      <a:pt x="474" y="125"/>
                      <a:pt x="349" y="125"/>
                      <a:pt x="225" y="125"/>
                    </a:cubicBezTo>
                    <a:cubicBezTo>
                      <a:pt x="220" y="125"/>
                      <a:pt x="217" y="122"/>
                      <a:pt x="214" y="119"/>
                    </a:cubicBezTo>
                    <a:cubicBezTo>
                      <a:pt x="206" y="102"/>
                      <a:pt x="194" y="82"/>
                      <a:pt x="183" y="65"/>
                    </a:cubicBezTo>
                    <a:cubicBezTo>
                      <a:pt x="180" y="62"/>
                      <a:pt x="180" y="60"/>
                      <a:pt x="174" y="60"/>
                    </a:cubicBezTo>
                    <a:cubicBezTo>
                      <a:pt x="118" y="60"/>
                      <a:pt x="62" y="60"/>
                      <a:pt x="5" y="60"/>
                    </a:cubicBezTo>
                    <a:cubicBezTo>
                      <a:pt x="2" y="60"/>
                      <a:pt x="2" y="60"/>
                      <a:pt x="0" y="60"/>
                    </a:cubicBezTo>
                    <a:cubicBezTo>
                      <a:pt x="0" y="40"/>
                      <a:pt x="0" y="20"/>
                      <a:pt x="0" y="0"/>
                    </a:cubicBezTo>
                    <a:cubicBezTo>
                      <a:pt x="2" y="0"/>
                      <a:pt x="2" y="0"/>
                      <a:pt x="5" y="0"/>
                    </a:cubicBezTo>
                    <a:cubicBezTo>
                      <a:pt x="81" y="0"/>
                      <a:pt x="155" y="0"/>
                      <a:pt x="231" y="0"/>
                    </a:cubicBezTo>
                    <a:cubicBezTo>
                      <a:pt x="234" y="0"/>
                      <a:pt x="237" y="0"/>
                      <a:pt x="239" y="6"/>
                    </a:cubicBezTo>
                    <a:cubicBezTo>
                      <a:pt x="248" y="23"/>
                      <a:pt x="259" y="43"/>
                      <a:pt x="270" y="60"/>
                    </a:cubicBezTo>
                    <a:cubicBezTo>
                      <a:pt x="273" y="62"/>
                      <a:pt x="276" y="65"/>
                      <a:pt x="279" y="65"/>
                    </a:cubicBezTo>
                    <a:cubicBezTo>
                      <a:pt x="403" y="65"/>
                      <a:pt x="527" y="65"/>
                      <a:pt x="654" y="65"/>
                    </a:cubicBezTo>
                    <a:cubicBezTo>
                      <a:pt x="688" y="65"/>
                      <a:pt x="716" y="88"/>
                      <a:pt x="722" y="122"/>
                    </a:cubicBezTo>
                    <a:cubicBezTo>
                      <a:pt x="722" y="125"/>
                      <a:pt x="722" y="127"/>
                      <a:pt x="722" y="130"/>
                    </a:cubicBezTo>
                    <a:cubicBezTo>
                      <a:pt x="722" y="277"/>
                      <a:pt x="722" y="424"/>
                      <a:pt x="722" y="573"/>
                    </a:cubicBezTo>
                    <a:cubicBezTo>
                      <a:pt x="722" y="570"/>
                      <a:pt x="722" y="573"/>
                      <a:pt x="722" y="576"/>
                    </a:cubicBez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Oracle Sans" panose="020B0503020204020204" pitchFamily="34" charset="0"/>
                  <a:ea typeface="+mn-ea"/>
                  <a:cs typeface="+mn-cs"/>
                </a:endParaRPr>
              </a:p>
            </p:txBody>
          </p:sp>
          <p:sp>
            <p:nvSpPr>
              <p:cNvPr id="37" name="Freeform 275">
                <a:extLst>
                  <a:ext uri="{FF2B5EF4-FFF2-40B4-BE49-F238E27FC236}">
                    <a16:creationId xmlns:a16="http://schemas.microsoft.com/office/drawing/2014/main" id="{8308C2AA-5A5D-E248-B5B3-9FA2DBF43453}"/>
                  </a:ext>
                </a:extLst>
              </p:cNvPr>
              <p:cNvSpPr>
                <a:spLocks noChangeArrowheads="1"/>
              </p:cNvSpPr>
              <p:nvPr/>
            </p:nvSpPr>
            <p:spPr bwMode="auto">
              <a:xfrm>
                <a:off x="6194425" y="3168650"/>
                <a:ext cx="260350" cy="207963"/>
              </a:xfrm>
              <a:custGeom>
                <a:avLst/>
                <a:gdLst>
                  <a:gd name="T0" fmla="*/ 655 w 724"/>
                  <a:gd name="T1" fmla="*/ 65 h 579"/>
                  <a:gd name="T2" fmla="*/ 280 w 724"/>
                  <a:gd name="T3" fmla="*/ 65 h 579"/>
                  <a:gd name="T4" fmla="*/ 271 w 724"/>
                  <a:gd name="T5" fmla="*/ 59 h 579"/>
                  <a:gd name="T6" fmla="*/ 240 w 724"/>
                  <a:gd name="T7" fmla="*/ 6 h 579"/>
                  <a:gd name="T8" fmla="*/ 232 w 724"/>
                  <a:gd name="T9" fmla="*/ 0 h 579"/>
                  <a:gd name="T10" fmla="*/ 6 w 724"/>
                  <a:gd name="T11" fmla="*/ 0 h 579"/>
                  <a:gd name="T12" fmla="*/ 0 w 724"/>
                  <a:gd name="T13" fmla="*/ 0 h 579"/>
                  <a:gd name="T14" fmla="*/ 0 w 724"/>
                  <a:gd name="T15" fmla="*/ 578 h 579"/>
                  <a:gd name="T16" fmla="*/ 720 w 724"/>
                  <a:gd name="T17" fmla="*/ 578 h 579"/>
                  <a:gd name="T18" fmla="*/ 720 w 724"/>
                  <a:gd name="T19" fmla="*/ 573 h 579"/>
                  <a:gd name="T20" fmla="*/ 720 w 724"/>
                  <a:gd name="T21" fmla="*/ 133 h 579"/>
                  <a:gd name="T22" fmla="*/ 655 w 724"/>
                  <a:gd name="T23" fmla="*/ 65 h 579"/>
                  <a:gd name="T24" fmla="*/ 164 w 724"/>
                  <a:gd name="T25" fmla="*/ 124 h 579"/>
                  <a:gd name="T26" fmla="*/ 127 w 724"/>
                  <a:gd name="T27" fmla="*/ 124 h 579"/>
                  <a:gd name="T28" fmla="*/ 127 w 724"/>
                  <a:gd name="T29" fmla="*/ 161 h 579"/>
                  <a:gd name="T30" fmla="*/ 99 w 724"/>
                  <a:gd name="T31" fmla="*/ 161 h 579"/>
                  <a:gd name="T32" fmla="*/ 99 w 724"/>
                  <a:gd name="T33" fmla="*/ 124 h 579"/>
                  <a:gd name="T34" fmla="*/ 63 w 724"/>
                  <a:gd name="T35" fmla="*/ 124 h 579"/>
                  <a:gd name="T36" fmla="*/ 63 w 724"/>
                  <a:gd name="T37" fmla="*/ 96 h 579"/>
                  <a:gd name="T38" fmla="*/ 99 w 724"/>
                  <a:gd name="T39" fmla="*/ 96 h 579"/>
                  <a:gd name="T40" fmla="*/ 99 w 724"/>
                  <a:gd name="T41" fmla="*/ 59 h 579"/>
                  <a:gd name="T42" fmla="*/ 127 w 724"/>
                  <a:gd name="T43" fmla="*/ 59 h 579"/>
                  <a:gd name="T44" fmla="*/ 127 w 724"/>
                  <a:gd name="T45" fmla="*/ 96 h 579"/>
                  <a:gd name="T46" fmla="*/ 164 w 724"/>
                  <a:gd name="T47" fmla="*/ 96 h 579"/>
                  <a:gd name="T48" fmla="*/ 164 w 724"/>
                  <a:gd name="T49" fmla="*/ 124 h 579"/>
                  <a:gd name="T50" fmla="*/ 393 w 724"/>
                  <a:gd name="T51" fmla="*/ 158 h 579"/>
                  <a:gd name="T52" fmla="*/ 438 w 724"/>
                  <a:gd name="T53" fmla="*/ 245 h 579"/>
                  <a:gd name="T54" fmla="*/ 350 w 724"/>
                  <a:gd name="T55" fmla="*/ 245 h 579"/>
                  <a:gd name="T56" fmla="*/ 393 w 724"/>
                  <a:gd name="T57" fmla="*/ 158 h 579"/>
                  <a:gd name="T58" fmla="*/ 336 w 724"/>
                  <a:gd name="T59" fmla="*/ 412 h 579"/>
                  <a:gd name="T60" fmla="*/ 297 w 724"/>
                  <a:gd name="T61" fmla="*/ 372 h 579"/>
                  <a:gd name="T62" fmla="*/ 336 w 724"/>
                  <a:gd name="T63" fmla="*/ 333 h 579"/>
                  <a:gd name="T64" fmla="*/ 376 w 724"/>
                  <a:gd name="T65" fmla="*/ 372 h 579"/>
                  <a:gd name="T66" fmla="*/ 336 w 724"/>
                  <a:gd name="T67" fmla="*/ 412 h 579"/>
                  <a:gd name="T68" fmla="*/ 427 w 724"/>
                  <a:gd name="T69" fmla="*/ 305 h 579"/>
                  <a:gd name="T70" fmla="*/ 472 w 724"/>
                  <a:gd name="T71" fmla="*/ 285 h 579"/>
                  <a:gd name="T72" fmla="*/ 517 w 724"/>
                  <a:gd name="T73" fmla="*/ 305 h 579"/>
                  <a:gd name="T74" fmla="*/ 517 w 724"/>
                  <a:gd name="T75" fmla="*/ 370 h 579"/>
                  <a:gd name="T76" fmla="*/ 472 w 724"/>
                  <a:gd name="T77" fmla="*/ 389 h 579"/>
                  <a:gd name="T78" fmla="*/ 427 w 724"/>
                  <a:gd name="T79" fmla="*/ 370 h 579"/>
                  <a:gd name="T80" fmla="*/ 427 w 724"/>
                  <a:gd name="T81" fmla="*/ 305 h 579"/>
                  <a:gd name="T82" fmla="*/ 486 w 724"/>
                  <a:gd name="T83" fmla="*/ 511 h 579"/>
                  <a:gd name="T84" fmla="*/ 446 w 724"/>
                  <a:gd name="T85" fmla="*/ 471 h 579"/>
                  <a:gd name="T86" fmla="*/ 486 w 724"/>
                  <a:gd name="T87" fmla="*/ 432 h 579"/>
                  <a:gd name="T88" fmla="*/ 525 w 724"/>
                  <a:gd name="T89" fmla="*/ 471 h 579"/>
                  <a:gd name="T90" fmla="*/ 486 w 724"/>
                  <a:gd name="T91" fmla="*/ 511 h 579"/>
                  <a:gd name="T92" fmla="*/ 514 w 724"/>
                  <a:gd name="T93" fmla="*/ 203 h 579"/>
                  <a:gd name="T94" fmla="*/ 562 w 724"/>
                  <a:gd name="T95" fmla="*/ 155 h 579"/>
                  <a:gd name="T96" fmla="*/ 610 w 724"/>
                  <a:gd name="T97" fmla="*/ 203 h 579"/>
                  <a:gd name="T98" fmla="*/ 562 w 724"/>
                  <a:gd name="T99" fmla="*/ 251 h 579"/>
                  <a:gd name="T100" fmla="*/ 514 w 724"/>
                  <a:gd name="T101" fmla="*/ 203 h 579"/>
                  <a:gd name="T102" fmla="*/ 585 w 724"/>
                  <a:gd name="T103" fmla="*/ 395 h 579"/>
                  <a:gd name="T104" fmla="*/ 624 w 724"/>
                  <a:gd name="T105" fmla="*/ 316 h 579"/>
                  <a:gd name="T106" fmla="*/ 664 w 724"/>
                  <a:gd name="T107" fmla="*/ 395 h 579"/>
                  <a:gd name="T108" fmla="*/ 585 w 724"/>
                  <a:gd name="T109" fmla="*/ 395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4" h="579">
                    <a:moveTo>
                      <a:pt x="655" y="65"/>
                    </a:moveTo>
                    <a:cubicBezTo>
                      <a:pt x="531" y="65"/>
                      <a:pt x="407" y="65"/>
                      <a:pt x="280" y="65"/>
                    </a:cubicBezTo>
                    <a:cubicBezTo>
                      <a:pt x="274" y="65"/>
                      <a:pt x="274" y="65"/>
                      <a:pt x="271" y="59"/>
                    </a:cubicBezTo>
                    <a:cubicBezTo>
                      <a:pt x="260" y="39"/>
                      <a:pt x="252" y="23"/>
                      <a:pt x="240" y="6"/>
                    </a:cubicBezTo>
                    <a:cubicBezTo>
                      <a:pt x="238" y="3"/>
                      <a:pt x="238" y="0"/>
                      <a:pt x="232" y="0"/>
                    </a:cubicBezTo>
                    <a:cubicBezTo>
                      <a:pt x="156" y="0"/>
                      <a:pt x="82" y="0"/>
                      <a:pt x="6" y="0"/>
                    </a:cubicBezTo>
                    <a:cubicBezTo>
                      <a:pt x="3" y="0"/>
                      <a:pt x="3" y="0"/>
                      <a:pt x="0" y="0"/>
                    </a:cubicBezTo>
                    <a:cubicBezTo>
                      <a:pt x="0" y="192"/>
                      <a:pt x="0" y="387"/>
                      <a:pt x="0" y="578"/>
                    </a:cubicBezTo>
                    <a:cubicBezTo>
                      <a:pt x="240" y="578"/>
                      <a:pt x="480" y="578"/>
                      <a:pt x="720" y="578"/>
                    </a:cubicBezTo>
                    <a:cubicBezTo>
                      <a:pt x="720" y="576"/>
                      <a:pt x="720" y="576"/>
                      <a:pt x="720" y="573"/>
                    </a:cubicBezTo>
                    <a:cubicBezTo>
                      <a:pt x="720" y="426"/>
                      <a:pt x="720" y="279"/>
                      <a:pt x="720" y="133"/>
                    </a:cubicBezTo>
                    <a:cubicBezTo>
                      <a:pt x="723" y="90"/>
                      <a:pt x="689" y="65"/>
                      <a:pt x="655" y="65"/>
                    </a:cubicBezTo>
                    <a:close/>
                    <a:moveTo>
                      <a:pt x="164" y="124"/>
                    </a:moveTo>
                    <a:cubicBezTo>
                      <a:pt x="153" y="124"/>
                      <a:pt x="139" y="124"/>
                      <a:pt x="127" y="124"/>
                    </a:cubicBezTo>
                    <a:cubicBezTo>
                      <a:pt x="127" y="135"/>
                      <a:pt x="127" y="150"/>
                      <a:pt x="127" y="161"/>
                    </a:cubicBezTo>
                    <a:cubicBezTo>
                      <a:pt x="119" y="161"/>
                      <a:pt x="108" y="161"/>
                      <a:pt x="99" y="161"/>
                    </a:cubicBezTo>
                    <a:cubicBezTo>
                      <a:pt x="99" y="150"/>
                      <a:pt x="99" y="135"/>
                      <a:pt x="99" y="124"/>
                    </a:cubicBezTo>
                    <a:cubicBezTo>
                      <a:pt x="88" y="124"/>
                      <a:pt x="74" y="124"/>
                      <a:pt x="63" y="124"/>
                    </a:cubicBezTo>
                    <a:cubicBezTo>
                      <a:pt x="63" y="116"/>
                      <a:pt x="63" y="104"/>
                      <a:pt x="63" y="96"/>
                    </a:cubicBezTo>
                    <a:cubicBezTo>
                      <a:pt x="74" y="96"/>
                      <a:pt x="88" y="96"/>
                      <a:pt x="99" y="96"/>
                    </a:cubicBezTo>
                    <a:cubicBezTo>
                      <a:pt x="99" y="85"/>
                      <a:pt x="99" y="70"/>
                      <a:pt x="99" y="59"/>
                    </a:cubicBezTo>
                    <a:cubicBezTo>
                      <a:pt x="108" y="59"/>
                      <a:pt x="119" y="59"/>
                      <a:pt x="127" y="59"/>
                    </a:cubicBezTo>
                    <a:cubicBezTo>
                      <a:pt x="127" y="70"/>
                      <a:pt x="127" y="85"/>
                      <a:pt x="127" y="96"/>
                    </a:cubicBezTo>
                    <a:cubicBezTo>
                      <a:pt x="139" y="96"/>
                      <a:pt x="153" y="96"/>
                      <a:pt x="164" y="96"/>
                    </a:cubicBezTo>
                    <a:cubicBezTo>
                      <a:pt x="164" y="107"/>
                      <a:pt x="164" y="116"/>
                      <a:pt x="164" y="124"/>
                    </a:cubicBezTo>
                    <a:close/>
                    <a:moveTo>
                      <a:pt x="393" y="158"/>
                    </a:moveTo>
                    <a:lnTo>
                      <a:pt x="438" y="245"/>
                    </a:lnTo>
                    <a:lnTo>
                      <a:pt x="350" y="245"/>
                    </a:lnTo>
                    <a:lnTo>
                      <a:pt x="393" y="158"/>
                    </a:lnTo>
                    <a:close/>
                    <a:moveTo>
                      <a:pt x="336" y="412"/>
                    </a:moveTo>
                    <a:cubicBezTo>
                      <a:pt x="314" y="412"/>
                      <a:pt x="297" y="395"/>
                      <a:pt x="297" y="372"/>
                    </a:cubicBezTo>
                    <a:cubicBezTo>
                      <a:pt x="297" y="353"/>
                      <a:pt x="314" y="333"/>
                      <a:pt x="336" y="333"/>
                    </a:cubicBezTo>
                    <a:cubicBezTo>
                      <a:pt x="356" y="333"/>
                      <a:pt x="376" y="349"/>
                      <a:pt x="376" y="372"/>
                    </a:cubicBezTo>
                    <a:cubicBezTo>
                      <a:pt x="376" y="394"/>
                      <a:pt x="359" y="412"/>
                      <a:pt x="336" y="412"/>
                    </a:cubicBezTo>
                    <a:close/>
                    <a:moveTo>
                      <a:pt x="427" y="305"/>
                    </a:moveTo>
                    <a:lnTo>
                      <a:pt x="472" y="285"/>
                    </a:lnTo>
                    <a:lnTo>
                      <a:pt x="517" y="305"/>
                    </a:lnTo>
                    <a:lnTo>
                      <a:pt x="517" y="370"/>
                    </a:lnTo>
                    <a:lnTo>
                      <a:pt x="472" y="389"/>
                    </a:lnTo>
                    <a:lnTo>
                      <a:pt x="427" y="370"/>
                    </a:lnTo>
                    <a:lnTo>
                      <a:pt x="427" y="305"/>
                    </a:lnTo>
                    <a:close/>
                    <a:moveTo>
                      <a:pt x="486" y="511"/>
                    </a:moveTo>
                    <a:cubicBezTo>
                      <a:pt x="463" y="511"/>
                      <a:pt x="446" y="494"/>
                      <a:pt x="446" y="471"/>
                    </a:cubicBezTo>
                    <a:cubicBezTo>
                      <a:pt x="446" y="451"/>
                      <a:pt x="463" y="432"/>
                      <a:pt x="486" y="432"/>
                    </a:cubicBezTo>
                    <a:cubicBezTo>
                      <a:pt x="506" y="432"/>
                      <a:pt x="525" y="449"/>
                      <a:pt x="525" y="471"/>
                    </a:cubicBezTo>
                    <a:cubicBezTo>
                      <a:pt x="523" y="494"/>
                      <a:pt x="506" y="511"/>
                      <a:pt x="486" y="511"/>
                    </a:cubicBezTo>
                    <a:close/>
                    <a:moveTo>
                      <a:pt x="514" y="203"/>
                    </a:moveTo>
                    <a:cubicBezTo>
                      <a:pt x="514" y="175"/>
                      <a:pt x="537" y="155"/>
                      <a:pt x="562" y="155"/>
                    </a:cubicBezTo>
                    <a:cubicBezTo>
                      <a:pt x="590" y="155"/>
                      <a:pt x="610" y="178"/>
                      <a:pt x="610" y="203"/>
                    </a:cubicBezTo>
                    <a:cubicBezTo>
                      <a:pt x="610" y="231"/>
                      <a:pt x="587" y="251"/>
                      <a:pt x="562" y="251"/>
                    </a:cubicBezTo>
                    <a:cubicBezTo>
                      <a:pt x="537" y="251"/>
                      <a:pt x="514" y="229"/>
                      <a:pt x="514" y="203"/>
                    </a:cubicBezTo>
                    <a:close/>
                    <a:moveTo>
                      <a:pt x="585" y="395"/>
                    </a:moveTo>
                    <a:lnTo>
                      <a:pt x="624" y="316"/>
                    </a:lnTo>
                    <a:lnTo>
                      <a:pt x="664" y="395"/>
                    </a:lnTo>
                    <a:lnTo>
                      <a:pt x="585" y="395"/>
                    </a:lnTo>
                    <a:close/>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Oracle Sans" panose="020B0503020204020204" pitchFamily="34" charset="0"/>
                  <a:ea typeface="+mn-ea"/>
                  <a:cs typeface="+mn-cs"/>
                </a:endParaRPr>
              </a:p>
            </p:txBody>
          </p:sp>
        </p:grpSp>
        <p:sp>
          <p:nvSpPr>
            <p:cNvPr id="33" name="Rectangle 32">
              <a:extLst>
                <a:ext uri="{FF2B5EF4-FFF2-40B4-BE49-F238E27FC236}">
                  <a16:creationId xmlns:a16="http://schemas.microsoft.com/office/drawing/2014/main" id="{0969E849-D7FC-F045-9CFD-BD145A321270}"/>
                </a:ext>
              </a:extLst>
            </p:cNvPr>
            <p:cNvSpPr/>
            <p:nvPr/>
          </p:nvSpPr>
          <p:spPr>
            <a:xfrm>
              <a:off x="7175370" y="4133811"/>
              <a:ext cx="752322" cy="598634"/>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racle Sans"/>
                <a:ea typeface="+mn-ea"/>
                <a:cs typeface="+mn-cs"/>
              </a:endParaRPr>
            </a:p>
          </p:txBody>
        </p:sp>
      </p:grpSp>
      <p:sp>
        <p:nvSpPr>
          <p:cNvPr id="39" name="Freeform 18">
            <a:extLst>
              <a:ext uri="{FF2B5EF4-FFF2-40B4-BE49-F238E27FC236}">
                <a16:creationId xmlns:a16="http://schemas.microsoft.com/office/drawing/2014/main" id="{728421C2-28D5-D344-8012-8F0712F74F6A}"/>
              </a:ext>
            </a:extLst>
          </p:cNvPr>
          <p:cNvSpPr>
            <a:spLocks noChangeArrowheads="1"/>
          </p:cNvSpPr>
          <p:nvPr/>
        </p:nvSpPr>
        <p:spPr bwMode="auto">
          <a:xfrm>
            <a:off x="1976283" y="5201078"/>
            <a:ext cx="119187" cy="176071"/>
          </a:xfrm>
          <a:custGeom>
            <a:avLst/>
            <a:gdLst>
              <a:gd name="T0" fmla="*/ 8 w 387"/>
              <a:gd name="T1" fmla="*/ 391 h 575"/>
              <a:gd name="T2" fmla="*/ 45 w 387"/>
              <a:gd name="T3" fmla="*/ 424 h 575"/>
              <a:gd name="T4" fmla="*/ 191 w 387"/>
              <a:gd name="T5" fmla="*/ 574 h 575"/>
              <a:gd name="T6" fmla="*/ 336 w 387"/>
              <a:gd name="T7" fmla="*/ 424 h 575"/>
              <a:gd name="T8" fmla="*/ 374 w 387"/>
              <a:gd name="T9" fmla="*/ 391 h 575"/>
              <a:gd name="T10" fmla="*/ 382 w 387"/>
              <a:gd name="T11" fmla="*/ 333 h 575"/>
              <a:gd name="T12" fmla="*/ 361 w 387"/>
              <a:gd name="T13" fmla="*/ 296 h 575"/>
              <a:gd name="T14" fmla="*/ 374 w 387"/>
              <a:gd name="T15" fmla="*/ 187 h 575"/>
              <a:gd name="T16" fmla="*/ 228 w 387"/>
              <a:gd name="T17" fmla="*/ 38 h 575"/>
              <a:gd name="T18" fmla="*/ 199 w 387"/>
              <a:gd name="T19" fmla="*/ 0 h 575"/>
              <a:gd name="T20" fmla="*/ 0 w 387"/>
              <a:gd name="T21" fmla="*/ 171 h 575"/>
              <a:gd name="T22" fmla="*/ 0 w 387"/>
              <a:gd name="T23" fmla="*/ 192 h 575"/>
              <a:gd name="T24" fmla="*/ 12 w 387"/>
              <a:gd name="T25" fmla="*/ 291 h 575"/>
              <a:gd name="T26" fmla="*/ 0 w 387"/>
              <a:gd name="T27" fmla="*/ 333 h 575"/>
              <a:gd name="T28" fmla="*/ 8 w 387"/>
              <a:gd name="T29" fmla="*/ 391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575">
                <a:moveTo>
                  <a:pt x="8" y="391"/>
                </a:moveTo>
                <a:cubicBezTo>
                  <a:pt x="12" y="408"/>
                  <a:pt x="25" y="424"/>
                  <a:pt x="45" y="424"/>
                </a:cubicBezTo>
                <a:cubicBezTo>
                  <a:pt x="66" y="566"/>
                  <a:pt x="174" y="574"/>
                  <a:pt x="191" y="574"/>
                </a:cubicBezTo>
                <a:cubicBezTo>
                  <a:pt x="208" y="574"/>
                  <a:pt x="316" y="570"/>
                  <a:pt x="336" y="424"/>
                </a:cubicBezTo>
                <a:cubicBezTo>
                  <a:pt x="357" y="424"/>
                  <a:pt x="370" y="412"/>
                  <a:pt x="374" y="391"/>
                </a:cubicBezTo>
                <a:lnTo>
                  <a:pt x="382" y="333"/>
                </a:lnTo>
                <a:cubicBezTo>
                  <a:pt x="386" y="316"/>
                  <a:pt x="378" y="300"/>
                  <a:pt x="361" y="296"/>
                </a:cubicBezTo>
                <a:cubicBezTo>
                  <a:pt x="365" y="271"/>
                  <a:pt x="374" y="225"/>
                  <a:pt x="374" y="187"/>
                </a:cubicBezTo>
                <a:cubicBezTo>
                  <a:pt x="374" y="117"/>
                  <a:pt x="311" y="46"/>
                  <a:pt x="228" y="38"/>
                </a:cubicBezTo>
                <a:lnTo>
                  <a:pt x="199" y="0"/>
                </a:lnTo>
                <a:cubicBezTo>
                  <a:pt x="0" y="9"/>
                  <a:pt x="0" y="171"/>
                  <a:pt x="0" y="171"/>
                </a:cubicBezTo>
                <a:lnTo>
                  <a:pt x="0" y="192"/>
                </a:lnTo>
                <a:cubicBezTo>
                  <a:pt x="0" y="229"/>
                  <a:pt x="8" y="271"/>
                  <a:pt x="12" y="291"/>
                </a:cubicBezTo>
                <a:cubicBezTo>
                  <a:pt x="8" y="300"/>
                  <a:pt x="0" y="316"/>
                  <a:pt x="0" y="333"/>
                </a:cubicBezTo>
                <a:lnTo>
                  <a:pt x="8" y="391"/>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40" name="Freeform 19">
            <a:extLst>
              <a:ext uri="{FF2B5EF4-FFF2-40B4-BE49-F238E27FC236}">
                <a16:creationId xmlns:a16="http://schemas.microsoft.com/office/drawing/2014/main" id="{9FEFEC2E-0322-9447-A158-4CECAF9BDAFB}"/>
              </a:ext>
            </a:extLst>
          </p:cNvPr>
          <p:cNvSpPr>
            <a:spLocks noChangeArrowheads="1"/>
          </p:cNvSpPr>
          <p:nvPr/>
        </p:nvSpPr>
        <p:spPr bwMode="auto">
          <a:xfrm>
            <a:off x="1907208" y="5375795"/>
            <a:ext cx="255981" cy="142211"/>
          </a:xfrm>
          <a:custGeom>
            <a:avLst/>
            <a:gdLst>
              <a:gd name="T0" fmla="*/ 0 w 833"/>
              <a:gd name="T1" fmla="*/ 461 h 462"/>
              <a:gd name="T2" fmla="*/ 0 w 833"/>
              <a:gd name="T3" fmla="*/ 204 h 462"/>
              <a:gd name="T4" fmla="*/ 87 w 833"/>
              <a:gd name="T5" fmla="*/ 54 h 462"/>
              <a:gd name="T6" fmla="*/ 87 w 833"/>
              <a:gd name="T7" fmla="*/ 54 h 462"/>
              <a:gd name="T8" fmla="*/ 183 w 833"/>
              <a:gd name="T9" fmla="*/ 25 h 462"/>
              <a:gd name="T10" fmla="*/ 237 w 833"/>
              <a:gd name="T11" fmla="*/ 8 h 462"/>
              <a:gd name="T12" fmla="*/ 275 w 833"/>
              <a:gd name="T13" fmla="*/ 0 h 462"/>
              <a:gd name="T14" fmla="*/ 416 w 833"/>
              <a:gd name="T15" fmla="*/ 58 h 462"/>
              <a:gd name="T16" fmla="*/ 416 w 833"/>
              <a:gd name="T17" fmla="*/ 58 h 462"/>
              <a:gd name="T18" fmla="*/ 557 w 833"/>
              <a:gd name="T19" fmla="*/ 0 h 462"/>
              <a:gd name="T20" fmla="*/ 595 w 833"/>
              <a:gd name="T21" fmla="*/ 8 h 462"/>
              <a:gd name="T22" fmla="*/ 649 w 833"/>
              <a:gd name="T23" fmla="*/ 25 h 462"/>
              <a:gd name="T24" fmla="*/ 744 w 833"/>
              <a:gd name="T25" fmla="*/ 54 h 462"/>
              <a:gd name="T26" fmla="*/ 744 w 833"/>
              <a:gd name="T27" fmla="*/ 54 h 462"/>
              <a:gd name="T28" fmla="*/ 832 w 833"/>
              <a:gd name="T29" fmla="*/ 204 h 462"/>
              <a:gd name="T30" fmla="*/ 832 w 833"/>
              <a:gd name="T31" fmla="*/ 461 h 462"/>
              <a:gd name="T32" fmla="*/ 0 w 833"/>
              <a:gd name="T33" fmla="*/ 461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3" h="462">
                <a:moveTo>
                  <a:pt x="0" y="461"/>
                </a:moveTo>
                <a:lnTo>
                  <a:pt x="0" y="204"/>
                </a:lnTo>
                <a:cubicBezTo>
                  <a:pt x="0" y="141"/>
                  <a:pt x="38" y="83"/>
                  <a:pt x="87" y="54"/>
                </a:cubicBezTo>
                <a:lnTo>
                  <a:pt x="87" y="54"/>
                </a:lnTo>
                <a:cubicBezTo>
                  <a:pt x="117" y="46"/>
                  <a:pt x="150" y="33"/>
                  <a:pt x="183" y="25"/>
                </a:cubicBezTo>
                <a:cubicBezTo>
                  <a:pt x="204" y="21"/>
                  <a:pt x="220" y="12"/>
                  <a:pt x="237" y="8"/>
                </a:cubicBezTo>
                <a:cubicBezTo>
                  <a:pt x="258" y="4"/>
                  <a:pt x="275" y="0"/>
                  <a:pt x="275" y="0"/>
                </a:cubicBezTo>
                <a:cubicBezTo>
                  <a:pt x="304" y="37"/>
                  <a:pt x="358" y="58"/>
                  <a:pt x="416" y="58"/>
                </a:cubicBezTo>
                <a:lnTo>
                  <a:pt x="416" y="58"/>
                </a:lnTo>
                <a:cubicBezTo>
                  <a:pt x="474" y="58"/>
                  <a:pt x="528" y="37"/>
                  <a:pt x="557" y="0"/>
                </a:cubicBezTo>
                <a:cubicBezTo>
                  <a:pt x="557" y="0"/>
                  <a:pt x="574" y="4"/>
                  <a:pt x="595" y="8"/>
                </a:cubicBezTo>
                <a:cubicBezTo>
                  <a:pt x="611" y="12"/>
                  <a:pt x="628" y="16"/>
                  <a:pt x="649" y="25"/>
                </a:cubicBezTo>
                <a:cubicBezTo>
                  <a:pt x="682" y="33"/>
                  <a:pt x="719" y="46"/>
                  <a:pt x="744" y="54"/>
                </a:cubicBezTo>
                <a:lnTo>
                  <a:pt x="744" y="54"/>
                </a:lnTo>
                <a:cubicBezTo>
                  <a:pt x="794" y="83"/>
                  <a:pt x="832" y="137"/>
                  <a:pt x="832" y="204"/>
                </a:cubicBezTo>
                <a:lnTo>
                  <a:pt x="832" y="461"/>
                </a:lnTo>
                <a:lnTo>
                  <a:pt x="0" y="461"/>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grpSp>
        <p:nvGrpSpPr>
          <p:cNvPr id="41" name="Group 40">
            <a:extLst>
              <a:ext uri="{FF2B5EF4-FFF2-40B4-BE49-F238E27FC236}">
                <a16:creationId xmlns:a16="http://schemas.microsoft.com/office/drawing/2014/main" id="{D118054E-D581-C946-9868-20D878EC8A4D}"/>
              </a:ext>
            </a:extLst>
          </p:cNvPr>
          <p:cNvGrpSpPr/>
          <p:nvPr/>
        </p:nvGrpSpPr>
        <p:grpSpPr>
          <a:xfrm>
            <a:off x="8795331" y="3542052"/>
            <a:ext cx="792769" cy="695710"/>
            <a:chOff x="4141814" y="4117631"/>
            <a:chExt cx="792769" cy="695710"/>
          </a:xfrm>
        </p:grpSpPr>
        <p:grpSp>
          <p:nvGrpSpPr>
            <p:cNvPr id="42" name="Group 41">
              <a:extLst>
                <a:ext uri="{FF2B5EF4-FFF2-40B4-BE49-F238E27FC236}">
                  <a16:creationId xmlns:a16="http://schemas.microsoft.com/office/drawing/2014/main" id="{E0FB2772-98A7-5547-B0DD-32BA480A7E28}"/>
                </a:ext>
              </a:extLst>
            </p:cNvPr>
            <p:cNvGrpSpPr/>
            <p:nvPr/>
          </p:nvGrpSpPr>
          <p:grpSpPr>
            <a:xfrm>
              <a:off x="4197861" y="4226701"/>
              <a:ext cx="680674" cy="477570"/>
              <a:chOff x="3219450" y="5653088"/>
              <a:chExt cx="393700" cy="276225"/>
            </a:xfrm>
            <a:solidFill>
              <a:srgbClr val="F80000"/>
            </a:solidFill>
          </p:grpSpPr>
          <p:sp>
            <p:nvSpPr>
              <p:cNvPr id="44" name="Freeform 62">
                <a:extLst>
                  <a:ext uri="{FF2B5EF4-FFF2-40B4-BE49-F238E27FC236}">
                    <a16:creationId xmlns:a16="http://schemas.microsoft.com/office/drawing/2014/main" id="{FDE9921F-BEE1-9446-B7D7-1223944A9FD5}"/>
                  </a:ext>
                </a:extLst>
              </p:cNvPr>
              <p:cNvSpPr>
                <a:spLocks noChangeArrowheads="1"/>
              </p:cNvSpPr>
              <p:nvPr/>
            </p:nvSpPr>
            <p:spPr bwMode="auto">
              <a:xfrm>
                <a:off x="3417888" y="5757863"/>
                <a:ext cx="166687" cy="88900"/>
              </a:xfrm>
              <a:custGeom>
                <a:avLst/>
                <a:gdLst>
                  <a:gd name="T0" fmla="*/ 451 w 465"/>
                  <a:gd name="T1" fmla="*/ 214 h 246"/>
                  <a:gd name="T2" fmla="*/ 438 w 465"/>
                  <a:gd name="T3" fmla="*/ 245 h 246"/>
                  <a:gd name="T4" fmla="*/ 0 w 465"/>
                  <a:gd name="T5" fmla="*/ 62 h 246"/>
                  <a:gd name="T6" fmla="*/ 26 w 465"/>
                  <a:gd name="T7" fmla="*/ 0 h 246"/>
                  <a:gd name="T8" fmla="*/ 464 w 465"/>
                  <a:gd name="T9" fmla="*/ 183 h 246"/>
                  <a:gd name="T10" fmla="*/ 451 w 465"/>
                  <a:gd name="T11" fmla="*/ 214 h 246"/>
                </a:gdLst>
                <a:ahLst/>
                <a:cxnLst>
                  <a:cxn ang="0">
                    <a:pos x="T0" y="T1"/>
                  </a:cxn>
                  <a:cxn ang="0">
                    <a:pos x="T2" y="T3"/>
                  </a:cxn>
                  <a:cxn ang="0">
                    <a:pos x="T4" y="T5"/>
                  </a:cxn>
                  <a:cxn ang="0">
                    <a:pos x="T6" y="T7"/>
                  </a:cxn>
                  <a:cxn ang="0">
                    <a:pos x="T8" y="T9"/>
                  </a:cxn>
                  <a:cxn ang="0">
                    <a:pos x="T10" y="T11"/>
                  </a:cxn>
                </a:cxnLst>
                <a:rect l="0" t="0" r="r" b="b"/>
                <a:pathLst>
                  <a:path w="465" h="246">
                    <a:moveTo>
                      <a:pt x="451" y="214"/>
                    </a:moveTo>
                    <a:lnTo>
                      <a:pt x="438" y="245"/>
                    </a:lnTo>
                    <a:lnTo>
                      <a:pt x="0" y="62"/>
                    </a:lnTo>
                    <a:lnTo>
                      <a:pt x="26" y="0"/>
                    </a:lnTo>
                    <a:lnTo>
                      <a:pt x="464" y="183"/>
                    </a:lnTo>
                    <a:lnTo>
                      <a:pt x="451" y="214"/>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45" name="Freeform 63">
                <a:extLst>
                  <a:ext uri="{FF2B5EF4-FFF2-40B4-BE49-F238E27FC236}">
                    <a16:creationId xmlns:a16="http://schemas.microsoft.com/office/drawing/2014/main" id="{CD3351B6-B25F-3F4B-B6D2-E1DE2C73A3D8}"/>
                  </a:ext>
                </a:extLst>
              </p:cNvPr>
              <p:cNvSpPr>
                <a:spLocks noChangeArrowheads="1"/>
              </p:cNvSpPr>
              <p:nvPr/>
            </p:nvSpPr>
            <p:spPr bwMode="auto">
              <a:xfrm>
                <a:off x="3348038" y="5653088"/>
                <a:ext cx="95250" cy="49212"/>
              </a:xfrm>
              <a:custGeom>
                <a:avLst/>
                <a:gdLst>
                  <a:gd name="T0" fmla="*/ 14 w 266"/>
                  <a:gd name="T1" fmla="*/ 39 h 136"/>
                  <a:gd name="T2" fmla="*/ 3 w 266"/>
                  <a:gd name="T3" fmla="*/ 14 h 136"/>
                  <a:gd name="T4" fmla="*/ 28 w 266"/>
                  <a:gd name="T5" fmla="*/ 2 h 136"/>
                  <a:gd name="T6" fmla="*/ 251 w 266"/>
                  <a:gd name="T7" fmla="*/ 96 h 136"/>
                  <a:gd name="T8" fmla="*/ 262 w 266"/>
                  <a:gd name="T9" fmla="*/ 121 h 136"/>
                  <a:gd name="T10" fmla="*/ 237 w 266"/>
                  <a:gd name="T11" fmla="*/ 132 h 136"/>
                  <a:gd name="T12" fmla="*/ 14 w 266"/>
                  <a:gd name="T13" fmla="*/ 39 h 136"/>
                </a:gdLst>
                <a:ahLst/>
                <a:cxnLst>
                  <a:cxn ang="0">
                    <a:pos x="T0" y="T1"/>
                  </a:cxn>
                  <a:cxn ang="0">
                    <a:pos x="T2" y="T3"/>
                  </a:cxn>
                  <a:cxn ang="0">
                    <a:pos x="T4" y="T5"/>
                  </a:cxn>
                  <a:cxn ang="0">
                    <a:pos x="T6" y="T7"/>
                  </a:cxn>
                  <a:cxn ang="0">
                    <a:pos x="T8" y="T9"/>
                  </a:cxn>
                  <a:cxn ang="0">
                    <a:pos x="T10" y="T11"/>
                  </a:cxn>
                  <a:cxn ang="0">
                    <a:pos x="T12" y="T13"/>
                  </a:cxn>
                </a:cxnLst>
                <a:rect l="0" t="0" r="r" b="b"/>
                <a:pathLst>
                  <a:path w="266" h="136">
                    <a:moveTo>
                      <a:pt x="14" y="39"/>
                    </a:moveTo>
                    <a:cubicBezTo>
                      <a:pt x="6" y="36"/>
                      <a:pt x="0" y="25"/>
                      <a:pt x="3" y="14"/>
                    </a:cubicBezTo>
                    <a:cubicBezTo>
                      <a:pt x="6" y="5"/>
                      <a:pt x="17" y="0"/>
                      <a:pt x="28" y="2"/>
                    </a:cubicBezTo>
                    <a:lnTo>
                      <a:pt x="251" y="96"/>
                    </a:lnTo>
                    <a:cubicBezTo>
                      <a:pt x="260" y="98"/>
                      <a:pt x="265" y="110"/>
                      <a:pt x="262" y="121"/>
                    </a:cubicBezTo>
                    <a:cubicBezTo>
                      <a:pt x="257" y="132"/>
                      <a:pt x="246" y="135"/>
                      <a:pt x="237" y="132"/>
                    </a:cubicBezTo>
                    <a:lnTo>
                      <a:pt x="14" y="39"/>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46" name="Freeform 64">
                <a:extLst>
                  <a:ext uri="{FF2B5EF4-FFF2-40B4-BE49-F238E27FC236}">
                    <a16:creationId xmlns:a16="http://schemas.microsoft.com/office/drawing/2014/main" id="{54F4CA91-433A-C949-AE14-D54A710E34D2}"/>
                  </a:ext>
                </a:extLst>
              </p:cNvPr>
              <p:cNvSpPr>
                <a:spLocks noChangeArrowheads="1"/>
              </p:cNvSpPr>
              <p:nvPr/>
            </p:nvSpPr>
            <p:spPr bwMode="auto">
              <a:xfrm>
                <a:off x="3348038" y="5675313"/>
                <a:ext cx="84137" cy="41275"/>
              </a:xfrm>
              <a:custGeom>
                <a:avLst/>
                <a:gdLst>
                  <a:gd name="T0" fmla="*/ 229 w 234"/>
                  <a:gd name="T1" fmla="*/ 104 h 115"/>
                  <a:gd name="T2" fmla="*/ 224 w 234"/>
                  <a:gd name="T3" fmla="*/ 114 h 115"/>
                  <a:gd name="T4" fmla="*/ 0 w 234"/>
                  <a:gd name="T5" fmla="*/ 21 h 115"/>
                  <a:gd name="T6" fmla="*/ 9 w 234"/>
                  <a:gd name="T7" fmla="*/ 0 h 115"/>
                  <a:gd name="T8" fmla="*/ 233 w 234"/>
                  <a:gd name="T9" fmla="*/ 93 h 115"/>
                  <a:gd name="T10" fmla="*/ 229 w 234"/>
                  <a:gd name="T11" fmla="*/ 104 h 115"/>
                </a:gdLst>
                <a:ahLst/>
                <a:cxnLst>
                  <a:cxn ang="0">
                    <a:pos x="T0" y="T1"/>
                  </a:cxn>
                  <a:cxn ang="0">
                    <a:pos x="T2" y="T3"/>
                  </a:cxn>
                  <a:cxn ang="0">
                    <a:pos x="T4" y="T5"/>
                  </a:cxn>
                  <a:cxn ang="0">
                    <a:pos x="T6" y="T7"/>
                  </a:cxn>
                  <a:cxn ang="0">
                    <a:pos x="T8" y="T9"/>
                  </a:cxn>
                  <a:cxn ang="0">
                    <a:pos x="T10" y="T11"/>
                  </a:cxn>
                </a:cxnLst>
                <a:rect l="0" t="0" r="r" b="b"/>
                <a:pathLst>
                  <a:path w="234" h="115">
                    <a:moveTo>
                      <a:pt x="229" y="104"/>
                    </a:moveTo>
                    <a:lnTo>
                      <a:pt x="224" y="114"/>
                    </a:lnTo>
                    <a:lnTo>
                      <a:pt x="0" y="21"/>
                    </a:lnTo>
                    <a:lnTo>
                      <a:pt x="9" y="0"/>
                    </a:lnTo>
                    <a:lnTo>
                      <a:pt x="233" y="93"/>
                    </a:lnTo>
                    <a:lnTo>
                      <a:pt x="229" y="104"/>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47" name="Freeform 65">
                <a:extLst>
                  <a:ext uri="{FF2B5EF4-FFF2-40B4-BE49-F238E27FC236}">
                    <a16:creationId xmlns:a16="http://schemas.microsoft.com/office/drawing/2014/main" id="{619092D7-C6C2-E34A-B8A5-4D7C7D3CCBFB}"/>
                  </a:ext>
                </a:extLst>
              </p:cNvPr>
              <p:cNvSpPr>
                <a:spLocks noChangeArrowheads="1"/>
              </p:cNvSpPr>
              <p:nvPr/>
            </p:nvSpPr>
            <p:spPr bwMode="auto">
              <a:xfrm>
                <a:off x="3289300" y="5797550"/>
                <a:ext cx="95250" cy="49213"/>
              </a:xfrm>
              <a:custGeom>
                <a:avLst/>
                <a:gdLst>
                  <a:gd name="T0" fmla="*/ 251 w 266"/>
                  <a:gd name="T1" fmla="*/ 96 h 137"/>
                  <a:gd name="T2" fmla="*/ 262 w 266"/>
                  <a:gd name="T3" fmla="*/ 122 h 137"/>
                  <a:gd name="T4" fmla="*/ 237 w 266"/>
                  <a:gd name="T5" fmla="*/ 133 h 137"/>
                  <a:gd name="T6" fmla="*/ 14 w 266"/>
                  <a:gd name="T7" fmla="*/ 40 h 137"/>
                  <a:gd name="T8" fmla="*/ 2 w 266"/>
                  <a:gd name="T9" fmla="*/ 14 h 137"/>
                  <a:gd name="T10" fmla="*/ 28 w 266"/>
                  <a:gd name="T11" fmla="*/ 3 h 137"/>
                  <a:gd name="T12" fmla="*/ 251 w 266"/>
                  <a:gd name="T13" fmla="*/ 96 h 137"/>
                </a:gdLst>
                <a:ahLst/>
                <a:cxnLst>
                  <a:cxn ang="0">
                    <a:pos x="T0" y="T1"/>
                  </a:cxn>
                  <a:cxn ang="0">
                    <a:pos x="T2" y="T3"/>
                  </a:cxn>
                  <a:cxn ang="0">
                    <a:pos x="T4" y="T5"/>
                  </a:cxn>
                  <a:cxn ang="0">
                    <a:pos x="T6" y="T7"/>
                  </a:cxn>
                  <a:cxn ang="0">
                    <a:pos x="T8" y="T9"/>
                  </a:cxn>
                  <a:cxn ang="0">
                    <a:pos x="T10" y="T11"/>
                  </a:cxn>
                  <a:cxn ang="0">
                    <a:pos x="T12" y="T13"/>
                  </a:cxn>
                </a:cxnLst>
                <a:rect l="0" t="0" r="r" b="b"/>
                <a:pathLst>
                  <a:path w="266" h="137">
                    <a:moveTo>
                      <a:pt x="251" y="96"/>
                    </a:moveTo>
                    <a:cubicBezTo>
                      <a:pt x="259" y="99"/>
                      <a:pt x="265" y="110"/>
                      <a:pt x="262" y="122"/>
                    </a:cubicBezTo>
                    <a:cubicBezTo>
                      <a:pt x="259" y="130"/>
                      <a:pt x="248" y="136"/>
                      <a:pt x="237" y="133"/>
                    </a:cubicBezTo>
                    <a:lnTo>
                      <a:pt x="14" y="40"/>
                    </a:lnTo>
                    <a:cubicBezTo>
                      <a:pt x="5" y="37"/>
                      <a:pt x="0" y="26"/>
                      <a:pt x="2" y="14"/>
                    </a:cubicBezTo>
                    <a:cubicBezTo>
                      <a:pt x="8" y="6"/>
                      <a:pt x="19" y="0"/>
                      <a:pt x="28" y="3"/>
                    </a:cubicBezTo>
                    <a:lnTo>
                      <a:pt x="251" y="96"/>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48" name="Freeform 66">
                <a:extLst>
                  <a:ext uri="{FF2B5EF4-FFF2-40B4-BE49-F238E27FC236}">
                    <a16:creationId xmlns:a16="http://schemas.microsoft.com/office/drawing/2014/main" id="{CCF19C1B-6D45-6149-812A-EFB6BF49A776}"/>
                  </a:ext>
                </a:extLst>
              </p:cNvPr>
              <p:cNvSpPr>
                <a:spLocks noChangeArrowheads="1"/>
              </p:cNvSpPr>
              <p:nvPr/>
            </p:nvSpPr>
            <p:spPr bwMode="auto">
              <a:xfrm>
                <a:off x="3300413" y="5783263"/>
                <a:ext cx="84137" cy="41275"/>
              </a:xfrm>
              <a:custGeom>
                <a:avLst/>
                <a:gdLst>
                  <a:gd name="T0" fmla="*/ 229 w 234"/>
                  <a:gd name="T1" fmla="*/ 104 h 115"/>
                  <a:gd name="T2" fmla="*/ 224 w 234"/>
                  <a:gd name="T3" fmla="*/ 114 h 115"/>
                  <a:gd name="T4" fmla="*/ 0 w 234"/>
                  <a:gd name="T5" fmla="*/ 21 h 115"/>
                  <a:gd name="T6" fmla="*/ 9 w 234"/>
                  <a:gd name="T7" fmla="*/ 0 h 115"/>
                  <a:gd name="T8" fmla="*/ 233 w 234"/>
                  <a:gd name="T9" fmla="*/ 94 h 115"/>
                  <a:gd name="T10" fmla="*/ 229 w 234"/>
                  <a:gd name="T11" fmla="*/ 104 h 115"/>
                </a:gdLst>
                <a:ahLst/>
                <a:cxnLst>
                  <a:cxn ang="0">
                    <a:pos x="T0" y="T1"/>
                  </a:cxn>
                  <a:cxn ang="0">
                    <a:pos x="T2" y="T3"/>
                  </a:cxn>
                  <a:cxn ang="0">
                    <a:pos x="T4" y="T5"/>
                  </a:cxn>
                  <a:cxn ang="0">
                    <a:pos x="T6" y="T7"/>
                  </a:cxn>
                  <a:cxn ang="0">
                    <a:pos x="T8" y="T9"/>
                  </a:cxn>
                  <a:cxn ang="0">
                    <a:pos x="T10" y="T11"/>
                  </a:cxn>
                </a:cxnLst>
                <a:rect l="0" t="0" r="r" b="b"/>
                <a:pathLst>
                  <a:path w="234" h="115">
                    <a:moveTo>
                      <a:pt x="229" y="104"/>
                    </a:moveTo>
                    <a:lnTo>
                      <a:pt x="224" y="114"/>
                    </a:lnTo>
                    <a:lnTo>
                      <a:pt x="0" y="21"/>
                    </a:lnTo>
                    <a:lnTo>
                      <a:pt x="9" y="0"/>
                    </a:lnTo>
                    <a:lnTo>
                      <a:pt x="233" y="94"/>
                    </a:lnTo>
                    <a:lnTo>
                      <a:pt x="229" y="104"/>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49" name="Freeform 67">
                <a:extLst>
                  <a:ext uri="{FF2B5EF4-FFF2-40B4-BE49-F238E27FC236}">
                    <a16:creationId xmlns:a16="http://schemas.microsoft.com/office/drawing/2014/main" id="{2836CD31-405E-6E4B-9884-9D50E4B24F7F}"/>
                  </a:ext>
                </a:extLst>
              </p:cNvPr>
              <p:cNvSpPr>
                <a:spLocks noChangeArrowheads="1"/>
              </p:cNvSpPr>
              <p:nvPr/>
            </p:nvSpPr>
            <p:spPr bwMode="auto">
              <a:xfrm>
                <a:off x="3302000" y="5686425"/>
                <a:ext cx="128588" cy="127000"/>
              </a:xfrm>
              <a:custGeom>
                <a:avLst/>
                <a:gdLst>
                  <a:gd name="T0" fmla="*/ 306 w 358"/>
                  <a:gd name="T1" fmla="*/ 229 h 352"/>
                  <a:gd name="T2" fmla="*/ 255 w 358"/>
                  <a:gd name="T3" fmla="*/ 351 h 352"/>
                  <a:gd name="T4" fmla="*/ 0 w 358"/>
                  <a:gd name="T5" fmla="*/ 245 h 352"/>
                  <a:gd name="T6" fmla="*/ 102 w 358"/>
                  <a:gd name="T7" fmla="*/ 0 h 352"/>
                  <a:gd name="T8" fmla="*/ 357 w 358"/>
                  <a:gd name="T9" fmla="*/ 106 h 352"/>
                  <a:gd name="T10" fmla="*/ 306 w 358"/>
                  <a:gd name="T11" fmla="*/ 229 h 352"/>
                </a:gdLst>
                <a:ahLst/>
                <a:cxnLst>
                  <a:cxn ang="0">
                    <a:pos x="T0" y="T1"/>
                  </a:cxn>
                  <a:cxn ang="0">
                    <a:pos x="T2" y="T3"/>
                  </a:cxn>
                  <a:cxn ang="0">
                    <a:pos x="T4" y="T5"/>
                  </a:cxn>
                  <a:cxn ang="0">
                    <a:pos x="T6" y="T7"/>
                  </a:cxn>
                  <a:cxn ang="0">
                    <a:pos x="T8" y="T9"/>
                  </a:cxn>
                  <a:cxn ang="0">
                    <a:pos x="T10" y="T11"/>
                  </a:cxn>
                </a:cxnLst>
                <a:rect l="0" t="0" r="r" b="b"/>
                <a:pathLst>
                  <a:path w="358" h="352">
                    <a:moveTo>
                      <a:pt x="306" y="229"/>
                    </a:moveTo>
                    <a:lnTo>
                      <a:pt x="255" y="351"/>
                    </a:lnTo>
                    <a:lnTo>
                      <a:pt x="0" y="245"/>
                    </a:lnTo>
                    <a:lnTo>
                      <a:pt x="102" y="0"/>
                    </a:lnTo>
                    <a:lnTo>
                      <a:pt x="357" y="106"/>
                    </a:lnTo>
                    <a:lnTo>
                      <a:pt x="306" y="229"/>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50" name="Freeform 68">
                <a:extLst>
                  <a:ext uri="{FF2B5EF4-FFF2-40B4-BE49-F238E27FC236}">
                    <a16:creationId xmlns:a16="http://schemas.microsoft.com/office/drawing/2014/main" id="{23EA8018-48D9-D44F-BF4A-62BE9080C4D0}"/>
                  </a:ext>
                </a:extLst>
              </p:cNvPr>
              <p:cNvSpPr>
                <a:spLocks noChangeArrowheads="1"/>
              </p:cNvSpPr>
              <p:nvPr/>
            </p:nvSpPr>
            <p:spPr bwMode="auto">
              <a:xfrm>
                <a:off x="3579813" y="5821363"/>
                <a:ext cx="33337" cy="39687"/>
              </a:xfrm>
              <a:custGeom>
                <a:avLst/>
                <a:gdLst>
                  <a:gd name="T0" fmla="*/ 36 w 94"/>
                  <a:gd name="T1" fmla="*/ 0 h 111"/>
                  <a:gd name="T2" fmla="*/ 0 w 94"/>
                  <a:gd name="T3" fmla="*/ 88 h 111"/>
                  <a:gd name="T4" fmla="*/ 17 w 94"/>
                  <a:gd name="T5" fmla="*/ 99 h 111"/>
                  <a:gd name="T6" fmla="*/ 84 w 94"/>
                  <a:gd name="T7" fmla="*/ 71 h 111"/>
                  <a:gd name="T8" fmla="*/ 56 w 94"/>
                  <a:gd name="T9" fmla="*/ 3 h 111"/>
                  <a:gd name="T10" fmla="*/ 36 w 94"/>
                  <a:gd name="T11" fmla="*/ 0 h 111"/>
                </a:gdLst>
                <a:ahLst/>
                <a:cxnLst>
                  <a:cxn ang="0">
                    <a:pos x="T0" y="T1"/>
                  </a:cxn>
                  <a:cxn ang="0">
                    <a:pos x="T2" y="T3"/>
                  </a:cxn>
                  <a:cxn ang="0">
                    <a:pos x="T4" y="T5"/>
                  </a:cxn>
                  <a:cxn ang="0">
                    <a:pos x="T6" y="T7"/>
                  </a:cxn>
                  <a:cxn ang="0">
                    <a:pos x="T8" y="T9"/>
                  </a:cxn>
                  <a:cxn ang="0">
                    <a:pos x="T10" y="T11"/>
                  </a:cxn>
                </a:cxnLst>
                <a:rect l="0" t="0" r="r" b="b"/>
                <a:pathLst>
                  <a:path w="94" h="111">
                    <a:moveTo>
                      <a:pt x="36" y="0"/>
                    </a:moveTo>
                    <a:lnTo>
                      <a:pt x="0" y="88"/>
                    </a:lnTo>
                    <a:cubicBezTo>
                      <a:pt x="5" y="93"/>
                      <a:pt x="11" y="96"/>
                      <a:pt x="17" y="99"/>
                    </a:cubicBezTo>
                    <a:cubicBezTo>
                      <a:pt x="42" y="110"/>
                      <a:pt x="73" y="99"/>
                      <a:pt x="84" y="71"/>
                    </a:cubicBezTo>
                    <a:cubicBezTo>
                      <a:pt x="93" y="42"/>
                      <a:pt x="81" y="14"/>
                      <a:pt x="56" y="3"/>
                    </a:cubicBezTo>
                    <a:cubicBezTo>
                      <a:pt x="50" y="0"/>
                      <a:pt x="42" y="0"/>
                      <a:pt x="36" y="0"/>
                    </a:cubicBez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51" name="Freeform 69">
                <a:extLst>
                  <a:ext uri="{FF2B5EF4-FFF2-40B4-BE49-F238E27FC236}">
                    <a16:creationId xmlns:a16="http://schemas.microsoft.com/office/drawing/2014/main" id="{BCF8A24B-0BBC-094C-8466-BF54A675E75C}"/>
                  </a:ext>
                </a:extLst>
              </p:cNvPr>
              <p:cNvSpPr>
                <a:spLocks noChangeArrowheads="1"/>
              </p:cNvSpPr>
              <p:nvPr/>
            </p:nvSpPr>
            <p:spPr bwMode="auto">
              <a:xfrm>
                <a:off x="3219450" y="5876925"/>
                <a:ext cx="233363" cy="52388"/>
              </a:xfrm>
              <a:custGeom>
                <a:avLst/>
                <a:gdLst>
                  <a:gd name="T0" fmla="*/ 649 w 650"/>
                  <a:gd name="T1" fmla="*/ 48 h 145"/>
                  <a:gd name="T2" fmla="*/ 324 w 650"/>
                  <a:gd name="T3" fmla="*/ 0 h 145"/>
                  <a:gd name="T4" fmla="*/ 0 w 650"/>
                  <a:gd name="T5" fmla="*/ 48 h 145"/>
                  <a:gd name="T6" fmla="*/ 0 w 650"/>
                  <a:gd name="T7" fmla="*/ 96 h 145"/>
                  <a:gd name="T8" fmla="*/ 0 w 650"/>
                  <a:gd name="T9" fmla="*/ 96 h 145"/>
                  <a:gd name="T10" fmla="*/ 0 w 650"/>
                  <a:gd name="T11" fmla="*/ 96 h 145"/>
                  <a:gd name="T12" fmla="*/ 324 w 650"/>
                  <a:gd name="T13" fmla="*/ 144 h 145"/>
                  <a:gd name="T14" fmla="*/ 649 w 650"/>
                  <a:gd name="T15" fmla="*/ 96 h 145"/>
                  <a:gd name="T16" fmla="*/ 649 w 650"/>
                  <a:gd name="T17" fmla="*/ 96 h 145"/>
                  <a:gd name="T18" fmla="*/ 649 w 650"/>
                  <a:gd name="T19" fmla="*/ 96 h 145"/>
                  <a:gd name="T20" fmla="*/ 649 w 650"/>
                  <a:gd name="T21" fmla="*/ 4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145">
                    <a:moveTo>
                      <a:pt x="649" y="48"/>
                    </a:moveTo>
                    <a:cubicBezTo>
                      <a:pt x="649" y="20"/>
                      <a:pt x="502" y="0"/>
                      <a:pt x="324" y="0"/>
                    </a:cubicBezTo>
                    <a:cubicBezTo>
                      <a:pt x="144" y="0"/>
                      <a:pt x="0" y="23"/>
                      <a:pt x="0" y="48"/>
                    </a:cubicBezTo>
                    <a:lnTo>
                      <a:pt x="0" y="96"/>
                    </a:lnTo>
                    <a:lnTo>
                      <a:pt x="0" y="96"/>
                    </a:lnTo>
                    <a:lnTo>
                      <a:pt x="0" y="96"/>
                    </a:lnTo>
                    <a:cubicBezTo>
                      <a:pt x="0" y="125"/>
                      <a:pt x="146" y="144"/>
                      <a:pt x="324" y="144"/>
                    </a:cubicBezTo>
                    <a:cubicBezTo>
                      <a:pt x="505" y="144"/>
                      <a:pt x="649" y="122"/>
                      <a:pt x="649" y="96"/>
                    </a:cubicBezTo>
                    <a:lnTo>
                      <a:pt x="649" y="96"/>
                    </a:lnTo>
                    <a:lnTo>
                      <a:pt x="649" y="96"/>
                    </a:lnTo>
                    <a:lnTo>
                      <a:pt x="649" y="48"/>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52" name="Freeform 200">
                <a:extLst>
                  <a:ext uri="{FF2B5EF4-FFF2-40B4-BE49-F238E27FC236}">
                    <a16:creationId xmlns:a16="http://schemas.microsoft.com/office/drawing/2014/main" id="{B19681A4-6DB0-B041-A4BD-E8BD95478CFB}"/>
                  </a:ext>
                </a:extLst>
              </p:cNvPr>
              <p:cNvSpPr>
                <a:spLocks noChangeArrowheads="1"/>
              </p:cNvSpPr>
              <p:nvPr/>
            </p:nvSpPr>
            <p:spPr bwMode="auto">
              <a:xfrm>
                <a:off x="3417888" y="5757863"/>
                <a:ext cx="166687" cy="88900"/>
              </a:xfrm>
              <a:custGeom>
                <a:avLst/>
                <a:gdLst>
                  <a:gd name="T0" fmla="*/ 451 w 465"/>
                  <a:gd name="T1" fmla="*/ 214 h 246"/>
                  <a:gd name="T2" fmla="*/ 438 w 465"/>
                  <a:gd name="T3" fmla="*/ 245 h 246"/>
                  <a:gd name="T4" fmla="*/ 0 w 465"/>
                  <a:gd name="T5" fmla="*/ 62 h 246"/>
                  <a:gd name="T6" fmla="*/ 26 w 465"/>
                  <a:gd name="T7" fmla="*/ 0 h 246"/>
                  <a:gd name="T8" fmla="*/ 464 w 465"/>
                  <a:gd name="T9" fmla="*/ 183 h 246"/>
                  <a:gd name="T10" fmla="*/ 451 w 465"/>
                  <a:gd name="T11" fmla="*/ 214 h 246"/>
                </a:gdLst>
                <a:ahLst/>
                <a:cxnLst>
                  <a:cxn ang="0">
                    <a:pos x="T0" y="T1"/>
                  </a:cxn>
                  <a:cxn ang="0">
                    <a:pos x="T2" y="T3"/>
                  </a:cxn>
                  <a:cxn ang="0">
                    <a:pos x="T4" y="T5"/>
                  </a:cxn>
                  <a:cxn ang="0">
                    <a:pos x="T6" y="T7"/>
                  </a:cxn>
                  <a:cxn ang="0">
                    <a:pos x="T8" y="T9"/>
                  </a:cxn>
                  <a:cxn ang="0">
                    <a:pos x="T10" y="T11"/>
                  </a:cxn>
                </a:cxnLst>
                <a:rect l="0" t="0" r="r" b="b"/>
                <a:pathLst>
                  <a:path w="465" h="246">
                    <a:moveTo>
                      <a:pt x="451" y="214"/>
                    </a:moveTo>
                    <a:lnTo>
                      <a:pt x="438" y="245"/>
                    </a:lnTo>
                    <a:lnTo>
                      <a:pt x="0" y="62"/>
                    </a:lnTo>
                    <a:lnTo>
                      <a:pt x="26" y="0"/>
                    </a:lnTo>
                    <a:lnTo>
                      <a:pt x="464" y="183"/>
                    </a:lnTo>
                    <a:lnTo>
                      <a:pt x="451" y="214"/>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53" name="Freeform 201">
                <a:extLst>
                  <a:ext uri="{FF2B5EF4-FFF2-40B4-BE49-F238E27FC236}">
                    <a16:creationId xmlns:a16="http://schemas.microsoft.com/office/drawing/2014/main" id="{6684EF61-70B2-3E42-A9E5-DF2D8254331A}"/>
                  </a:ext>
                </a:extLst>
              </p:cNvPr>
              <p:cNvSpPr>
                <a:spLocks noChangeArrowheads="1"/>
              </p:cNvSpPr>
              <p:nvPr/>
            </p:nvSpPr>
            <p:spPr bwMode="auto">
              <a:xfrm>
                <a:off x="3348038" y="5653088"/>
                <a:ext cx="95250" cy="49212"/>
              </a:xfrm>
              <a:custGeom>
                <a:avLst/>
                <a:gdLst>
                  <a:gd name="T0" fmla="*/ 14 w 266"/>
                  <a:gd name="T1" fmla="*/ 39 h 136"/>
                  <a:gd name="T2" fmla="*/ 3 w 266"/>
                  <a:gd name="T3" fmla="*/ 14 h 136"/>
                  <a:gd name="T4" fmla="*/ 28 w 266"/>
                  <a:gd name="T5" fmla="*/ 2 h 136"/>
                  <a:gd name="T6" fmla="*/ 251 w 266"/>
                  <a:gd name="T7" fmla="*/ 96 h 136"/>
                  <a:gd name="T8" fmla="*/ 262 w 266"/>
                  <a:gd name="T9" fmla="*/ 121 h 136"/>
                  <a:gd name="T10" fmla="*/ 237 w 266"/>
                  <a:gd name="T11" fmla="*/ 132 h 136"/>
                  <a:gd name="T12" fmla="*/ 14 w 266"/>
                  <a:gd name="T13" fmla="*/ 39 h 136"/>
                </a:gdLst>
                <a:ahLst/>
                <a:cxnLst>
                  <a:cxn ang="0">
                    <a:pos x="T0" y="T1"/>
                  </a:cxn>
                  <a:cxn ang="0">
                    <a:pos x="T2" y="T3"/>
                  </a:cxn>
                  <a:cxn ang="0">
                    <a:pos x="T4" y="T5"/>
                  </a:cxn>
                  <a:cxn ang="0">
                    <a:pos x="T6" y="T7"/>
                  </a:cxn>
                  <a:cxn ang="0">
                    <a:pos x="T8" y="T9"/>
                  </a:cxn>
                  <a:cxn ang="0">
                    <a:pos x="T10" y="T11"/>
                  </a:cxn>
                  <a:cxn ang="0">
                    <a:pos x="T12" y="T13"/>
                  </a:cxn>
                </a:cxnLst>
                <a:rect l="0" t="0" r="r" b="b"/>
                <a:pathLst>
                  <a:path w="266" h="136">
                    <a:moveTo>
                      <a:pt x="14" y="39"/>
                    </a:moveTo>
                    <a:cubicBezTo>
                      <a:pt x="6" y="36"/>
                      <a:pt x="0" y="25"/>
                      <a:pt x="3" y="14"/>
                    </a:cubicBezTo>
                    <a:cubicBezTo>
                      <a:pt x="6" y="5"/>
                      <a:pt x="17" y="0"/>
                      <a:pt x="28" y="2"/>
                    </a:cubicBezTo>
                    <a:lnTo>
                      <a:pt x="251" y="96"/>
                    </a:lnTo>
                    <a:cubicBezTo>
                      <a:pt x="260" y="98"/>
                      <a:pt x="265" y="110"/>
                      <a:pt x="262" y="121"/>
                    </a:cubicBezTo>
                    <a:cubicBezTo>
                      <a:pt x="257" y="132"/>
                      <a:pt x="246" y="135"/>
                      <a:pt x="237" y="132"/>
                    </a:cubicBezTo>
                    <a:lnTo>
                      <a:pt x="14" y="39"/>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54" name="Freeform 202">
                <a:extLst>
                  <a:ext uri="{FF2B5EF4-FFF2-40B4-BE49-F238E27FC236}">
                    <a16:creationId xmlns:a16="http://schemas.microsoft.com/office/drawing/2014/main" id="{05AC44FC-9794-7648-93F3-86BCFB6814E2}"/>
                  </a:ext>
                </a:extLst>
              </p:cNvPr>
              <p:cNvSpPr>
                <a:spLocks noChangeArrowheads="1"/>
              </p:cNvSpPr>
              <p:nvPr/>
            </p:nvSpPr>
            <p:spPr bwMode="auto">
              <a:xfrm>
                <a:off x="3348038" y="5675313"/>
                <a:ext cx="84137" cy="41275"/>
              </a:xfrm>
              <a:custGeom>
                <a:avLst/>
                <a:gdLst>
                  <a:gd name="T0" fmla="*/ 229 w 234"/>
                  <a:gd name="T1" fmla="*/ 104 h 115"/>
                  <a:gd name="T2" fmla="*/ 224 w 234"/>
                  <a:gd name="T3" fmla="*/ 114 h 115"/>
                  <a:gd name="T4" fmla="*/ 0 w 234"/>
                  <a:gd name="T5" fmla="*/ 21 h 115"/>
                  <a:gd name="T6" fmla="*/ 9 w 234"/>
                  <a:gd name="T7" fmla="*/ 0 h 115"/>
                  <a:gd name="T8" fmla="*/ 233 w 234"/>
                  <a:gd name="T9" fmla="*/ 93 h 115"/>
                  <a:gd name="T10" fmla="*/ 229 w 234"/>
                  <a:gd name="T11" fmla="*/ 104 h 115"/>
                </a:gdLst>
                <a:ahLst/>
                <a:cxnLst>
                  <a:cxn ang="0">
                    <a:pos x="T0" y="T1"/>
                  </a:cxn>
                  <a:cxn ang="0">
                    <a:pos x="T2" y="T3"/>
                  </a:cxn>
                  <a:cxn ang="0">
                    <a:pos x="T4" y="T5"/>
                  </a:cxn>
                  <a:cxn ang="0">
                    <a:pos x="T6" y="T7"/>
                  </a:cxn>
                  <a:cxn ang="0">
                    <a:pos x="T8" y="T9"/>
                  </a:cxn>
                  <a:cxn ang="0">
                    <a:pos x="T10" y="T11"/>
                  </a:cxn>
                </a:cxnLst>
                <a:rect l="0" t="0" r="r" b="b"/>
                <a:pathLst>
                  <a:path w="234" h="115">
                    <a:moveTo>
                      <a:pt x="229" y="104"/>
                    </a:moveTo>
                    <a:lnTo>
                      <a:pt x="224" y="114"/>
                    </a:lnTo>
                    <a:lnTo>
                      <a:pt x="0" y="21"/>
                    </a:lnTo>
                    <a:lnTo>
                      <a:pt x="9" y="0"/>
                    </a:lnTo>
                    <a:lnTo>
                      <a:pt x="233" y="93"/>
                    </a:lnTo>
                    <a:lnTo>
                      <a:pt x="229" y="104"/>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55" name="Freeform 203">
                <a:extLst>
                  <a:ext uri="{FF2B5EF4-FFF2-40B4-BE49-F238E27FC236}">
                    <a16:creationId xmlns:a16="http://schemas.microsoft.com/office/drawing/2014/main" id="{6B5E5C81-FF71-D942-9E4F-7DC463571071}"/>
                  </a:ext>
                </a:extLst>
              </p:cNvPr>
              <p:cNvSpPr>
                <a:spLocks noChangeArrowheads="1"/>
              </p:cNvSpPr>
              <p:nvPr/>
            </p:nvSpPr>
            <p:spPr bwMode="auto">
              <a:xfrm>
                <a:off x="3289300" y="5797550"/>
                <a:ext cx="95250" cy="49213"/>
              </a:xfrm>
              <a:custGeom>
                <a:avLst/>
                <a:gdLst>
                  <a:gd name="T0" fmla="*/ 251 w 266"/>
                  <a:gd name="T1" fmla="*/ 96 h 137"/>
                  <a:gd name="T2" fmla="*/ 262 w 266"/>
                  <a:gd name="T3" fmla="*/ 122 h 137"/>
                  <a:gd name="T4" fmla="*/ 237 w 266"/>
                  <a:gd name="T5" fmla="*/ 133 h 137"/>
                  <a:gd name="T6" fmla="*/ 14 w 266"/>
                  <a:gd name="T7" fmla="*/ 40 h 137"/>
                  <a:gd name="T8" fmla="*/ 2 w 266"/>
                  <a:gd name="T9" fmla="*/ 14 h 137"/>
                  <a:gd name="T10" fmla="*/ 28 w 266"/>
                  <a:gd name="T11" fmla="*/ 3 h 137"/>
                  <a:gd name="T12" fmla="*/ 251 w 266"/>
                  <a:gd name="T13" fmla="*/ 96 h 137"/>
                </a:gdLst>
                <a:ahLst/>
                <a:cxnLst>
                  <a:cxn ang="0">
                    <a:pos x="T0" y="T1"/>
                  </a:cxn>
                  <a:cxn ang="0">
                    <a:pos x="T2" y="T3"/>
                  </a:cxn>
                  <a:cxn ang="0">
                    <a:pos x="T4" y="T5"/>
                  </a:cxn>
                  <a:cxn ang="0">
                    <a:pos x="T6" y="T7"/>
                  </a:cxn>
                  <a:cxn ang="0">
                    <a:pos x="T8" y="T9"/>
                  </a:cxn>
                  <a:cxn ang="0">
                    <a:pos x="T10" y="T11"/>
                  </a:cxn>
                  <a:cxn ang="0">
                    <a:pos x="T12" y="T13"/>
                  </a:cxn>
                </a:cxnLst>
                <a:rect l="0" t="0" r="r" b="b"/>
                <a:pathLst>
                  <a:path w="266" h="137">
                    <a:moveTo>
                      <a:pt x="251" y="96"/>
                    </a:moveTo>
                    <a:cubicBezTo>
                      <a:pt x="259" y="99"/>
                      <a:pt x="265" y="110"/>
                      <a:pt x="262" y="122"/>
                    </a:cubicBezTo>
                    <a:cubicBezTo>
                      <a:pt x="259" y="130"/>
                      <a:pt x="248" y="136"/>
                      <a:pt x="237" y="133"/>
                    </a:cubicBezTo>
                    <a:lnTo>
                      <a:pt x="14" y="40"/>
                    </a:lnTo>
                    <a:cubicBezTo>
                      <a:pt x="5" y="37"/>
                      <a:pt x="0" y="26"/>
                      <a:pt x="2" y="14"/>
                    </a:cubicBezTo>
                    <a:cubicBezTo>
                      <a:pt x="8" y="6"/>
                      <a:pt x="19" y="0"/>
                      <a:pt x="28" y="3"/>
                    </a:cubicBezTo>
                    <a:lnTo>
                      <a:pt x="251" y="96"/>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56" name="Freeform 204">
                <a:extLst>
                  <a:ext uri="{FF2B5EF4-FFF2-40B4-BE49-F238E27FC236}">
                    <a16:creationId xmlns:a16="http://schemas.microsoft.com/office/drawing/2014/main" id="{8E269038-C74B-2647-BE7A-2EAC0B7D6614}"/>
                  </a:ext>
                </a:extLst>
              </p:cNvPr>
              <p:cNvSpPr>
                <a:spLocks noChangeArrowheads="1"/>
              </p:cNvSpPr>
              <p:nvPr/>
            </p:nvSpPr>
            <p:spPr bwMode="auto">
              <a:xfrm>
                <a:off x="3300413" y="5783263"/>
                <a:ext cx="84137" cy="41275"/>
              </a:xfrm>
              <a:custGeom>
                <a:avLst/>
                <a:gdLst>
                  <a:gd name="T0" fmla="*/ 229 w 234"/>
                  <a:gd name="T1" fmla="*/ 104 h 115"/>
                  <a:gd name="T2" fmla="*/ 224 w 234"/>
                  <a:gd name="T3" fmla="*/ 114 h 115"/>
                  <a:gd name="T4" fmla="*/ 0 w 234"/>
                  <a:gd name="T5" fmla="*/ 21 h 115"/>
                  <a:gd name="T6" fmla="*/ 9 w 234"/>
                  <a:gd name="T7" fmla="*/ 0 h 115"/>
                  <a:gd name="T8" fmla="*/ 233 w 234"/>
                  <a:gd name="T9" fmla="*/ 94 h 115"/>
                  <a:gd name="T10" fmla="*/ 229 w 234"/>
                  <a:gd name="T11" fmla="*/ 104 h 115"/>
                </a:gdLst>
                <a:ahLst/>
                <a:cxnLst>
                  <a:cxn ang="0">
                    <a:pos x="T0" y="T1"/>
                  </a:cxn>
                  <a:cxn ang="0">
                    <a:pos x="T2" y="T3"/>
                  </a:cxn>
                  <a:cxn ang="0">
                    <a:pos x="T4" y="T5"/>
                  </a:cxn>
                  <a:cxn ang="0">
                    <a:pos x="T6" y="T7"/>
                  </a:cxn>
                  <a:cxn ang="0">
                    <a:pos x="T8" y="T9"/>
                  </a:cxn>
                  <a:cxn ang="0">
                    <a:pos x="T10" y="T11"/>
                  </a:cxn>
                </a:cxnLst>
                <a:rect l="0" t="0" r="r" b="b"/>
                <a:pathLst>
                  <a:path w="234" h="115">
                    <a:moveTo>
                      <a:pt x="229" y="104"/>
                    </a:moveTo>
                    <a:lnTo>
                      <a:pt x="224" y="114"/>
                    </a:lnTo>
                    <a:lnTo>
                      <a:pt x="0" y="21"/>
                    </a:lnTo>
                    <a:lnTo>
                      <a:pt x="9" y="0"/>
                    </a:lnTo>
                    <a:lnTo>
                      <a:pt x="233" y="94"/>
                    </a:lnTo>
                    <a:lnTo>
                      <a:pt x="229" y="104"/>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57" name="Freeform 205">
                <a:extLst>
                  <a:ext uri="{FF2B5EF4-FFF2-40B4-BE49-F238E27FC236}">
                    <a16:creationId xmlns:a16="http://schemas.microsoft.com/office/drawing/2014/main" id="{E6D75E49-71FE-4449-B384-DBFE2A8A6B75}"/>
                  </a:ext>
                </a:extLst>
              </p:cNvPr>
              <p:cNvSpPr>
                <a:spLocks noChangeArrowheads="1"/>
              </p:cNvSpPr>
              <p:nvPr/>
            </p:nvSpPr>
            <p:spPr bwMode="auto">
              <a:xfrm>
                <a:off x="3302000" y="5686425"/>
                <a:ext cx="128588" cy="127000"/>
              </a:xfrm>
              <a:custGeom>
                <a:avLst/>
                <a:gdLst>
                  <a:gd name="T0" fmla="*/ 306 w 358"/>
                  <a:gd name="T1" fmla="*/ 229 h 352"/>
                  <a:gd name="T2" fmla="*/ 255 w 358"/>
                  <a:gd name="T3" fmla="*/ 351 h 352"/>
                  <a:gd name="T4" fmla="*/ 0 w 358"/>
                  <a:gd name="T5" fmla="*/ 245 h 352"/>
                  <a:gd name="T6" fmla="*/ 102 w 358"/>
                  <a:gd name="T7" fmla="*/ 0 h 352"/>
                  <a:gd name="T8" fmla="*/ 357 w 358"/>
                  <a:gd name="T9" fmla="*/ 106 h 352"/>
                  <a:gd name="T10" fmla="*/ 306 w 358"/>
                  <a:gd name="T11" fmla="*/ 229 h 352"/>
                </a:gdLst>
                <a:ahLst/>
                <a:cxnLst>
                  <a:cxn ang="0">
                    <a:pos x="T0" y="T1"/>
                  </a:cxn>
                  <a:cxn ang="0">
                    <a:pos x="T2" y="T3"/>
                  </a:cxn>
                  <a:cxn ang="0">
                    <a:pos x="T4" y="T5"/>
                  </a:cxn>
                  <a:cxn ang="0">
                    <a:pos x="T6" y="T7"/>
                  </a:cxn>
                  <a:cxn ang="0">
                    <a:pos x="T8" y="T9"/>
                  </a:cxn>
                  <a:cxn ang="0">
                    <a:pos x="T10" y="T11"/>
                  </a:cxn>
                </a:cxnLst>
                <a:rect l="0" t="0" r="r" b="b"/>
                <a:pathLst>
                  <a:path w="358" h="352">
                    <a:moveTo>
                      <a:pt x="306" y="229"/>
                    </a:moveTo>
                    <a:lnTo>
                      <a:pt x="255" y="351"/>
                    </a:lnTo>
                    <a:lnTo>
                      <a:pt x="0" y="245"/>
                    </a:lnTo>
                    <a:lnTo>
                      <a:pt x="102" y="0"/>
                    </a:lnTo>
                    <a:lnTo>
                      <a:pt x="357" y="106"/>
                    </a:lnTo>
                    <a:lnTo>
                      <a:pt x="306" y="229"/>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58" name="Freeform 206">
                <a:extLst>
                  <a:ext uri="{FF2B5EF4-FFF2-40B4-BE49-F238E27FC236}">
                    <a16:creationId xmlns:a16="http://schemas.microsoft.com/office/drawing/2014/main" id="{803864E1-555C-9042-8BEF-0F641D9CB49C}"/>
                  </a:ext>
                </a:extLst>
              </p:cNvPr>
              <p:cNvSpPr>
                <a:spLocks noChangeArrowheads="1"/>
              </p:cNvSpPr>
              <p:nvPr/>
            </p:nvSpPr>
            <p:spPr bwMode="auto">
              <a:xfrm>
                <a:off x="3579813" y="5821363"/>
                <a:ext cx="33337" cy="39687"/>
              </a:xfrm>
              <a:custGeom>
                <a:avLst/>
                <a:gdLst>
                  <a:gd name="T0" fmla="*/ 36 w 94"/>
                  <a:gd name="T1" fmla="*/ 0 h 111"/>
                  <a:gd name="T2" fmla="*/ 0 w 94"/>
                  <a:gd name="T3" fmla="*/ 88 h 111"/>
                  <a:gd name="T4" fmla="*/ 17 w 94"/>
                  <a:gd name="T5" fmla="*/ 99 h 111"/>
                  <a:gd name="T6" fmla="*/ 84 w 94"/>
                  <a:gd name="T7" fmla="*/ 71 h 111"/>
                  <a:gd name="T8" fmla="*/ 56 w 94"/>
                  <a:gd name="T9" fmla="*/ 3 h 111"/>
                  <a:gd name="T10" fmla="*/ 36 w 94"/>
                  <a:gd name="T11" fmla="*/ 0 h 111"/>
                </a:gdLst>
                <a:ahLst/>
                <a:cxnLst>
                  <a:cxn ang="0">
                    <a:pos x="T0" y="T1"/>
                  </a:cxn>
                  <a:cxn ang="0">
                    <a:pos x="T2" y="T3"/>
                  </a:cxn>
                  <a:cxn ang="0">
                    <a:pos x="T4" y="T5"/>
                  </a:cxn>
                  <a:cxn ang="0">
                    <a:pos x="T6" y="T7"/>
                  </a:cxn>
                  <a:cxn ang="0">
                    <a:pos x="T8" y="T9"/>
                  </a:cxn>
                  <a:cxn ang="0">
                    <a:pos x="T10" y="T11"/>
                  </a:cxn>
                </a:cxnLst>
                <a:rect l="0" t="0" r="r" b="b"/>
                <a:pathLst>
                  <a:path w="94" h="111">
                    <a:moveTo>
                      <a:pt x="36" y="0"/>
                    </a:moveTo>
                    <a:lnTo>
                      <a:pt x="0" y="88"/>
                    </a:lnTo>
                    <a:cubicBezTo>
                      <a:pt x="5" y="93"/>
                      <a:pt x="11" y="96"/>
                      <a:pt x="17" y="99"/>
                    </a:cubicBezTo>
                    <a:cubicBezTo>
                      <a:pt x="42" y="110"/>
                      <a:pt x="73" y="99"/>
                      <a:pt x="84" y="71"/>
                    </a:cubicBezTo>
                    <a:cubicBezTo>
                      <a:pt x="93" y="42"/>
                      <a:pt x="81" y="14"/>
                      <a:pt x="56" y="3"/>
                    </a:cubicBezTo>
                    <a:cubicBezTo>
                      <a:pt x="50" y="0"/>
                      <a:pt x="42" y="0"/>
                      <a:pt x="36" y="0"/>
                    </a:cubicBez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59" name="Freeform 207">
                <a:extLst>
                  <a:ext uri="{FF2B5EF4-FFF2-40B4-BE49-F238E27FC236}">
                    <a16:creationId xmlns:a16="http://schemas.microsoft.com/office/drawing/2014/main" id="{1B7DB614-0499-3740-BC05-1C34D972A58E}"/>
                  </a:ext>
                </a:extLst>
              </p:cNvPr>
              <p:cNvSpPr>
                <a:spLocks noChangeArrowheads="1"/>
              </p:cNvSpPr>
              <p:nvPr/>
            </p:nvSpPr>
            <p:spPr bwMode="auto">
              <a:xfrm>
                <a:off x="3219450" y="5876925"/>
                <a:ext cx="233363" cy="52388"/>
              </a:xfrm>
              <a:custGeom>
                <a:avLst/>
                <a:gdLst>
                  <a:gd name="T0" fmla="*/ 649 w 650"/>
                  <a:gd name="T1" fmla="*/ 48 h 145"/>
                  <a:gd name="T2" fmla="*/ 324 w 650"/>
                  <a:gd name="T3" fmla="*/ 0 h 145"/>
                  <a:gd name="T4" fmla="*/ 0 w 650"/>
                  <a:gd name="T5" fmla="*/ 48 h 145"/>
                  <a:gd name="T6" fmla="*/ 0 w 650"/>
                  <a:gd name="T7" fmla="*/ 96 h 145"/>
                  <a:gd name="T8" fmla="*/ 0 w 650"/>
                  <a:gd name="T9" fmla="*/ 96 h 145"/>
                  <a:gd name="T10" fmla="*/ 0 w 650"/>
                  <a:gd name="T11" fmla="*/ 96 h 145"/>
                  <a:gd name="T12" fmla="*/ 324 w 650"/>
                  <a:gd name="T13" fmla="*/ 144 h 145"/>
                  <a:gd name="T14" fmla="*/ 649 w 650"/>
                  <a:gd name="T15" fmla="*/ 96 h 145"/>
                  <a:gd name="T16" fmla="*/ 649 w 650"/>
                  <a:gd name="T17" fmla="*/ 96 h 145"/>
                  <a:gd name="T18" fmla="*/ 649 w 650"/>
                  <a:gd name="T19" fmla="*/ 96 h 145"/>
                  <a:gd name="T20" fmla="*/ 649 w 650"/>
                  <a:gd name="T21" fmla="*/ 48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145">
                    <a:moveTo>
                      <a:pt x="649" y="48"/>
                    </a:moveTo>
                    <a:cubicBezTo>
                      <a:pt x="649" y="20"/>
                      <a:pt x="502" y="0"/>
                      <a:pt x="324" y="0"/>
                    </a:cubicBezTo>
                    <a:cubicBezTo>
                      <a:pt x="144" y="0"/>
                      <a:pt x="0" y="23"/>
                      <a:pt x="0" y="48"/>
                    </a:cubicBezTo>
                    <a:lnTo>
                      <a:pt x="0" y="96"/>
                    </a:lnTo>
                    <a:lnTo>
                      <a:pt x="0" y="96"/>
                    </a:lnTo>
                    <a:lnTo>
                      <a:pt x="0" y="96"/>
                    </a:lnTo>
                    <a:cubicBezTo>
                      <a:pt x="0" y="125"/>
                      <a:pt x="146" y="144"/>
                      <a:pt x="324" y="144"/>
                    </a:cubicBezTo>
                    <a:cubicBezTo>
                      <a:pt x="505" y="144"/>
                      <a:pt x="649" y="122"/>
                      <a:pt x="649" y="96"/>
                    </a:cubicBezTo>
                    <a:lnTo>
                      <a:pt x="649" y="96"/>
                    </a:lnTo>
                    <a:lnTo>
                      <a:pt x="649" y="96"/>
                    </a:lnTo>
                    <a:lnTo>
                      <a:pt x="649" y="48"/>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grpSp>
        <p:sp>
          <p:nvSpPr>
            <p:cNvPr id="43" name="Rectangle 42">
              <a:extLst>
                <a:ext uri="{FF2B5EF4-FFF2-40B4-BE49-F238E27FC236}">
                  <a16:creationId xmlns:a16="http://schemas.microsoft.com/office/drawing/2014/main" id="{2987B8DF-F871-F844-BDEF-CFB395EFC586}"/>
                </a:ext>
              </a:extLst>
            </p:cNvPr>
            <p:cNvSpPr/>
            <p:nvPr/>
          </p:nvSpPr>
          <p:spPr>
            <a:xfrm>
              <a:off x="4141814" y="4117631"/>
              <a:ext cx="7927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racle Sans"/>
                <a:ea typeface="+mn-ea"/>
                <a:cs typeface="+mn-cs"/>
              </a:endParaRPr>
            </a:p>
          </p:txBody>
        </p:sp>
      </p:grpSp>
      <p:sp>
        <p:nvSpPr>
          <p:cNvPr id="65" name="TextBox 64">
            <a:extLst>
              <a:ext uri="{FF2B5EF4-FFF2-40B4-BE49-F238E27FC236}">
                <a16:creationId xmlns:a16="http://schemas.microsoft.com/office/drawing/2014/main" id="{0D8A256A-82A1-684A-B364-6C185543A59B}"/>
              </a:ext>
            </a:extLst>
          </p:cNvPr>
          <p:cNvSpPr txBox="1"/>
          <p:nvPr/>
        </p:nvSpPr>
        <p:spPr>
          <a:xfrm>
            <a:off x="5392309" y="2563922"/>
            <a:ext cx="833883" cy="307777"/>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E0E2E1"/>
                </a:solidFill>
                <a:effectLst/>
                <a:uLnTx/>
                <a:uFillTx/>
                <a:latin typeface="Oracle Sans Light" panose="020B0403020204020204" pitchFamily="34" charset="0"/>
                <a:ea typeface="+mn-ea"/>
                <a:cs typeface="Oracle Sans Light" panose="020B0403020204020204" pitchFamily="34" charset="0"/>
              </a:rPr>
              <a:t>OCI IAM</a:t>
            </a:r>
          </a:p>
        </p:txBody>
      </p:sp>
      <p:cxnSp>
        <p:nvCxnSpPr>
          <p:cNvPr id="75" name="Straight Connector 74">
            <a:extLst>
              <a:ext uri="{FF2B5EF4-FFF2-40B4-BE49-F238E27FC236}">
                <a16:creationId xmlns:a16="http://schemas.microsoft.com/office/drawing/2014/main" id="{7DBA1BDE-D9F8-894F-92E7-1E962C2DE008}"/>
              </a:ext>
            </a:extLst>
          </p:cNvPr>
          <p:cNvCxnSpPr>
            <a:cxnSpLocks/>
          </p:cNvCxnSpPr>
          <p:nvPr/>
        </p:nvCxnSpPr>
        <p:spPr>
          <a:xfrm>
            <a:off x="2367972" y="2245901"/>
            <a:ext cx="2681107" cy="12159"/>
          </a:xfrm>
          <a:prstGeom prst="line">
            <a:avLst/>
          </a:prstGeom>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92EF9CD-63F3-7D4C-9160-649B0D4F2C92}"/>
              </a:ext>
            </a:extLst>
          </p:cNvPr>
          <p:cNvSpPr txBox="1"/>
          <p:nvPr/>
        </p:nvSpPr>
        <p:spPr>
          <a:xfrm>
            <a:off x="1761449" y="2970684"/>
            <a:ext cx="1384483" cy="523220"/>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E0E2E1"/>
                </a:solidFill>
                <a:effectLst/>
                <a:uLnTx/>
                <a:uFillTx/>
                <a:latin typeface="Oracle Sans Light" panose="020B0403020204020204" pitchFamily="34" charset="0"/>
                <a:ea typeface="+mn-ea"/>
                <a:cs typeface="Oracle Sans Light" panose="020B0403020204020204" pitchFamily="34" charset="0"/>
              </a:rPr>
              <a:t>Identities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E0E2E1"/>
                </a:solidFill>
                <a:effectLst/>
                <a:uLnTx/>
                <a:uFillTx/>
                <a:latin typeface="Oracle Sans Light" panose="020B0403020204020204" pitchFamily="34" charset="0"/>
                <a:ea typeface="+mn-ea"/>
                <a:cs typeface="Oracle Sans Light" panose="020B0403020204020204" pitchFamily="34" charset="0"/>
              </a:rPr>
              <a:t>(Who requests)</a:t>
            </a:r>
          </a:p>
        </p:txBody>
      </p:sp>
      <p:cxnSp>
        <p:nvCxnSpPr>
          <p:cNvPr id="80" name="Straight Arrow Connector 79">
            <a:extLst>
              <a:ext uri="{FF2B5EF4-FFF2-40B4-BE49-F238E27FC236}">
                <a16:creationId xmlns:a16="http://schemas.microsoft.com/office/drawing/2014/main" id="{A5FCF613-7A94-5A42-8982-C99EA4731D97}"/>
              </a:ext>
            </a:extLst>
          </p:cNvPr>
          <p:cNvCxnSpPr>
            <a:cxnSpLocks/>
          </p:cNvCxnSpPr>
          <p:nvPr/>
        </p:nvCxnSpPr>
        <p:spPr>
          <a:xfrm>
            <a:off x="2367972" y="2245901"/>
            <a:ext cx="0" cy="595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25F21A4-8713-3E48-A85B-CFCF50E7856C}"/>
              </a:ext>
            </a:extLst>
          </p:cNvPr>
          <p:cNvCxnSpPr>
            <a:cxnSpLocks/>
          </p:cNvCxnSpPr>
          <p:nvPr/>
        </p:nvCxnSpPr>
        <p:spPr>
          <a:xfrm>
            <a:off x="6491374" y="2207090"/>
            <a:ext cx="2681107" cy="12159"/>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38DC3AE0-666F-904D-9A94-B685AAA1B6A2}"/>
              </a:ext>
            </a:extLst>
          </p:cNvPr>
          <p:cNvCxnSpPr>
            <a:cxnSpLocks/>
          </p:cNvCxnSpPr>
          <p:nvPr/>
        </p:nvCxnSpPr>
        <p:spPr>
          <a:xfrm>
            <a:off x="9164338" y="2216968"/>
            <a:ext cx="0" cy="595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3C99AFDD-1943-6B44-BC39-B14691A1D9DB}"/>
              </a:ext>
            </a:extLst>
          </p:cNvPr>
          <p:cNvSpPr txBox="1"/>
          <p:nvPr/>
        </p:nvSpPr>
        <p:spPr>
          <a:xfrm>
            <a:off x="7746232" y="2891748"/>
            <a:ext cx="2836226" cy="523220"/>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E0E2E1"/>
                </a:solidFill>
                <a:effectLst/>
                <a:uLnTx/>
                <a:uFillTx/>
                <a:latin typeface="Oracle Sans Light" panose="020B0403020204020204" pitchFamily="34" charset="0"/>
                <a:ea typeface="+mn-ea"/>
                <a:cs typeface="Oracle Sans Light" panose="020B0403020204020204" pitchFamily="34" charset="0"/>
              </a:rPr>
              <a:t>Permissions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E0E2E1"/>
                </a:solidFill>
                <a:effectLst/>
                <a:uLnTx/>
                <a:uFillTx/>
                <a:latin typeface="Oracle Sans Light" panose="020B0403020204020204" pitchFamily="34" charset="0"/>
                <a:ea typeface="+mn-ea"/>
                <a:cs typeface="Oracle Sans Light" panose="020B0403020204020204" pitchFamily="34" charset="0"/>
              </a:rPr>
              <a:t>(what is requested by the Identity)</a:t>
            </a:r>
          </a:p>
        </p:txBody>
      </p:sp>
      <p:cxnSp>
        <p:nvCxnSpPr>
          <p:cNvPr id="91" name="Straight Arrow Connector 90">
            <a:extLst>
              <a:ext uri="{FF2B5EF4-FFF2-40B4-BE49-F238E27FC236}">
                <a16:creationId xmlns:a16="http://schemas.microsoft.com/office/drawing/2014/main" id="{15F314ED-6ED3-9546-BE38-F6A657E5265A}"/>
              </a:ext>
            </a:extLst>
          </p:cNvPr>
          <p:cNvCxnSpPr>
            <a:cxnSpLocks/>
          </p:cNvCxnSpPr>
          <p:nvPr/>
        </p:nvCxnSpPr>
        <p:spPr>
          <a:xfrm flipH="1">
            <a:off x="6315097" y="3897405"/>
            <a:ext cx="2146852" cy="6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4DDAFFCA-3CFC-D24E-9B93-F5A2D1577271}"/>
              </a:ext>
            </a:extLst>
          </p:cNvPr>
          <p:cNvSpPr txBox="1"/>
          <p:nvPr/>
        </p:nvSpPr>
        <p:spPr>
          <a:xfrm>
            <a:off x="8691202" y="4276187"/>
            <a:ext cx="771173" cy="307777"/>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E0E2E1"/>
                </a:solidFill>
                <a:effectLst/>
                <a:uLnTx/>
                <a:uFillTx/>
                <a:latin typeface="Oracle Sans Light" panose="020B0403020204020204" pitchFamily="34" charset="0"/>
                <a:ea typeface="+mn-ea"/>
                <a:cs typeface="Oracle Sans Light" panose="020B0403020204020204" pitchFamily="34" charset="0"/>
              </a:rPr>
              <a:t>Policies</a:t>
            </a:r>
          </a:p>
        </p:txBody>
      </p:sp>
      <p:sp>
        <p:nvSpPr>
          <p:cNvPr id="95" name="TextBox 94">
            <a:extLst>
              <a:ext uri="{FF2B5EF4-FFF2-40B4-BE49-F238E27FC236}">
                <a16:creationId xmlns:a16="http://schemas.microsoft.com/office/drawing/2014/main" id="{9238AC7A-1BC4-2544-914D-0E645FCEB126}"/>
              </a:ext>
            </a:extLst>
          </p:cNvPr>
          <p:cNvSpPr txBox="1"/>
          <p:nvPr/>
        </p:nvSpPr>
        <p:spPr>
          <a:xfrm>
            <a:off x="5079983" y="4211594"/>
            <a:ext cx="1378071" cy="307777"/>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E0E2E1"/>
                </a:solidFill>
                <a:effectLst/>
                <a:uLnTx/>
                <a:uFillTx/>
                <a:latin typeface="Oracle Sans Light" panose="020B0403020204020204" pitchFamily="34" charset="0"/>
                <a:ea typeface="+mn-ea"/>
                <a:cs typeface="Oracle Sans Light" panose="020B0403020204020204" pitchFamily="34" charset="0"/>
              </a:rPr>
              <a:t>Compartments</a:t>
            </a:r>
          </a:p>
        </p:txBody>
      </p:sp>
      <p:grpSp>
        <p:nvGrpSpPr>
          <p:cNvPr id="96" name="Group 95">
            <a:extLst>
              <a:ext uri="{FF2B5EF4-FFF2-40B4-BE49-F238E27FC236}">
                <a16:creationId xmlns:a16="http://schemas.microsoft.com/office/drawing/2014/main" id="{9CD9CFAA-644A-4F4B-B470-30777C7AB95F}"/>
              </a:ext>
            </a:extLst>
          </p:cNvPr>
          <p:cNvGrpSpPr/>
          <p:nvPr/>
        </p:nvGrpSpPr>
        <p:grpSpPr>
          <a:xfrm>
            <a:off x="2539329" y="3935673"/>
            <a:ext cx="546275" cy="566998"/>
            <a:chOff x="2540097" y="2103309"/>
            <a:chExt cx="639070" cy="695710"/>
          </a:xfrm>
        </p:grpSpPr>
        <p:grpSp>
          <p:nvGrpSpPr>
            <p:cNvPr id="97" name="Group 96">
              <a:extLst>
                <a:ext uri="{FF2B5EF4-FFF2-40B4-BE49-F238E27FC236}">
                  <a16:creationId xmlns:a16="http://schemas.microsoft.com/office/drawing/2014/main" id="{884688B1-0AAA-DA44-9A3C-C35802E4E718}"/>
                </a:ext>
              </a:extLst>
            </p:cNvPr>
            <p:cNvGrpSpPr/>
            <p:nvPr/>
          </p:nvGrpSpPr>
          <p:grpSpPr>
            <a:xfrm>
              <a:off x="2613210" y="2181412"/>
              <a:ext cx="502281" cy="548163"/>
              <a:chOff x="2230438" y="2657475"/>
              <a:chExt cx="330200" cy="360363"/>
            </a:xfrm>
            <a:solidFill>
              <a:srgbClr val="5F5F5F"/>
            </a:solidFill>
          </p:grpSpPr>
          <p:sp>
            <p:nvSpPr>
              <p:cNvPr id="100" name="Freeform 40">
                <a:extLst>
                  <a:ext uri="{FF2B5EF4-FFF2-40B4-BE49-F238E27FC236}">
                    <a16:creationId xmlns:a16="http://schemas.microsoft.com/office/drawing/2014/main" id="{B64292F0-BC8B-4544-A51F-21B87F59C906}"/>
                  </a:ext>
                </a:extLst>
              </p:cNvPr>
              <p:cNvSpPr>
                <a:spLocks noChangeArrowheads="1"/>
              </p:cNvSpPr>
              <p:nvPr/>
            </p:nvSpPr>
            <p:spPr bwMode="auto">
              <a:xfrm>
                <a:off x="2470150" y="2744788"/>
                <a:ext cx="22225" cy="22225"/>
              </a:xfrm>
              <a:custGeom>
                <a:avLst/>
                <a:gdLst>
                  <a:gd name="T0" fmla="*/ 62 w 63"/>
                  <a:gd name="T1" fmla="*/ 31 h 63"/>
                  <a:gd name="T2" fmla="*/ 58 w 63"/>
                  <a:gd name="T3" fmla="*/ 47 h 63"/>
                  <a:gd name="T4" fmla="*/ 47 w 63"/>
                  <a:gd name="T5" fmla="*/ 58 h 63"/>
                  <a:gd name="T6" fmla="*/ 31 w 63"/>
                  <a:gd name="T7" fmla="*/ 62 h 63"/>
                  <a:gd name="T8" fmla="*/ 16 w 63"/>
                  <a:gd name="T9" fmla="*/ 58 h 63"/>
                  <a:gd name="T10" fmla="*/ 4 w 63"/>
                  <a:gd name="T11" fmla="*/ 47 h 63"/>
                  <a:gd name="T12" fmla="*/ 0 w 63"/>
                  <a:gd name="T13" fmla="*/ 31 h 63"/>
                  <a:gd name="T14" fmla="*/ 4 w 63"/>
                  <a:gd name="T15" fmla="*/ 16 h 63"/>
                  <a:gd name="T16" fmla="*/ 16 w 63"/>
                  <a:gd name="T17" fmla="*/ 4 h 63"/>
                  <a:gd name="T18" fmla="*/ 31 w 63"/>
                  <a:gd name="T19" fmla="*/ 0 h 63"/>
                  <a:gd name="T20" fmla="*/ 47 w 63"/>
                  <a:gd name="T21" fmla="*/ 4 h 63"/>
                  <a:gd name="T22" fmla="*/ 58 w 63"/>
                  <a:gd name="T23" fmla="*/ 16 h 63"/>
                  <a:gd name="T24" fmla="*/ 62 w 63"/>
                  <a:gd name="T2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3">
                    <a:moveTo>
                      <a:pt x="62" y="31"/>
                    </a:moveTo>
                    <a:cubicBezTo>
                      <a:pt x="62" y="37"/>
                      <a:pt x="61" y="42"/>
                      <a:pt x="58" y="47"/>
                    </a:cubicBezTo>
                    <a:cubicBezTo>
                      <a:pt x="55" y="52"/>
                      <a:pt x="52" y="55"/>
                      <a:pt x="47" y="58"/>
                    </a:cubicBezTo>
                    <a:cubicBezTo>
                      <a:pt x="42" y="61"/>
                      <a:pt x="36" y="62"/>
                      <a:pt x="31" y="62"/>
                    </a:cubicBezTo>
                    <a:cubicBezTo>
                      <a:pt x="25" y="62"/>
                      <a:pt x="21" y="61"/>
                      <a:pt x="16" y="58"/>
                    </a:cubicBezTo>
                    <a:cubicBezTo>
                      <a:pt x="11" y="55"/>
                      <a:pt x="7" y="52"/>
                      <a:pt x="4" y="47"/>
                    </a:cubicBezTo>
                    <a:cubicBezTo>
                      <a:pt x="1" y="42"/>
                      <a:pt x="0" y="36"/>
                      <a:pt x="0" y="31"/>
                    </a:cubicBezTo>
                    <a:cubicBezTo>
                      <a:pt x="0" y="25"/>
                      <a:pt x="1" y="21"/>
                      <a:pt x="4" y="16"/>
                    </a:cubicBezTo>
                    <a:cubicBezTo>
                      <a:pt x="7" y="11"/>
                      <a:pt x="11" y="6"/>
                      <a:pt x="16" y="4"/>
                    </a:cubicBezTo>
                    <a:cubicBezTo>
                      <a:pt x="21" y="1"/>
                      <a:pt x="26" y="0"/>
                      <a:pt x="31" y="0"/>
                    </a:cubicBezTo>
                    <a:cubicBezTo>
                      <a:pt x="37" y="0"/>
                      <a:pt x="42" y="1"/>
                      <a:pt x="47" y="4"/>
                    </a:cubicBezTo>
                    <a:cubicBezTo>
                      <a:pt x="52" y="6"/>
                      <a:pt x="55" y="11"/>
                      <a:pt x="58" y="16"/>
                    </a:cubicBezTo>
                    <a:cubicBezTo>
                      <a:pt x="61" y="21"/>
                      <a:pt x="62" y="26"/>
                      <a:pt x="62"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101" name="Freeform 41">
                <a:extLst>
                  <a:ext uri="{FF2B5EF4-FFF2-40B4-BE49-F238E27FC236}">
                    <a16:creationId xmlns:a16="http://schemas.microsoft.com/office/drawing/2014/main" id="{2D7C0388-4FCB-514F-A6F9-091A33741626}"/>
                  </a:ext>
                </a:extLst>
              </p:cNvPr>
              <p:cNvSpPr>
                <a:spLocks noChangeArrowheads="1"/>
              </p:cNvSpPr>
              <p:nvPr/>
            </p:nvSpPr>
            <p:spPr bwMode="auto">
              <a:xfrm>
                <a:off x="2470150" y="2827338"/>
                <a:ext cx="22225" cy="22225"/>
              </a:xfrm>
              <a:custGeom>
                <a:avLst/>
                <a:gdLst>
                  <a:gd name="T0" fmla="*/ 62 w 63"/>
                  <a:gd name="T1" fmla="*/ 31 h 63"/>
                  <a:gd name="T2" fmla="*/ 58 w 63"/>
                  <a:gd name="T3" fmla="*/ 46 h 63"/>
                  <a:gd name="T4" fmla="*/ 47 w 63"/>
                  <a:gd name="T5" fmla="*/ 58 h 63"/>
                  <a:gd name="T6" fmla="*/ 31 w 63"/>
                  <a:gd name="T7" fmla="*/ 62 h 63"/>
                  <a:gd name="T8" fmla="*/ 16 w 63"/>
                  <a:gd name="T9" fmla="*/ 58 h 63"/>
                  <a:gd name="T10" fmla="*/ 4 w 63"/>
                  <a:gd name="T11" fmla="*/ 46 h 63"/>
                  <a:gd name="T12" fmla="*/ 0 w 63"/>
                  <a:gd name="T13" fmla="*/ 31 h 63"/>
                  <a:gd name="T14" fmla="*/ 4 w 63"/>
                  <a:gd name="T15" fmla="*/ 15 h 63"/>
                  <a:gd name="T16" fmla="*/ 16 w 63"/>
                  <a:gd name="T17" fmla="*/ 4 h 63"/>
                  <a:gd name="T18" fmla="*/ 31 w 63"/>
                  <a:gd name="T19" fmla="*/ 0 h 63"/>
                  <a:gd name="T20" fmla="*/ 47 w 63"/>
                  <a:gd name="T21" fmla="*/ 4 h 63"/>
                  <a:gd name="T22" fmla="*/ 58 w 63"/>
                  <a:gd name="T23" fmla="*/ 15 h 63"/>
                  <a:gd name="T24" fmla="*/ 62 w 63"/>
                  <a:gd name="T2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3">
                    <a:moveTo>
                      <a:pt x="62" y="31"/>
                    </a:moveTo>
                    <a:cubicBezTo>
                      <a:pt x="62" y="37"/>
                      <a:pt x="61" y="41"/>
                      <a:pt x="58" y="46"/>
                    </a:cubicBezTo>
                    <a:cubicBezTo>
                      <a:pt x="55" y="50"/>
                      <a:pt x="52" y="55"/>
                      <a:pt x="47" y="58"/>
                    </a:cubicBezTo>
                    <a:cubicBezTo>
                      <a:pt x="42" y="61"/>
                      <a:pt x="36" y="62"/>
                      <a:pt x="31" y="62"/>
                    </a:cubicBezTo>
                    <a:cubicBezTo>
                      <a:pt x="25" y="62"/>
                      <a:pt x="21" y="61"/>
                      <a:pt x="16" y="58"/>
                    </a:cubicBezTo>
                    <a:cubicBezTo>
                      <a:pt x="11" y="55"/>
                      <a:pt x="7" y="50"/>
                      <a:pt x="4" y="46"/>
                    </a:cubicBezTo>
                    <a:cubicBezTo>
                      <a:pt x="1" y="41"/>
                      <a:pt x="0" y="37"/>
                      <a:pt x="0" y="31"/>
                    </a:cubicBezTo>
                    <a:cubicBezTo>
                      <a:pt x="0" y="25"/>
                      <a:pt x="1" y="20"/>
                      <a:pt x="4" y="15"/>
                    </a:cubicBezTo>
                    <a:cubicBezTo>
                      <a:pt x="7" y="10"/>
                      <a:pt x="11" y="7"/>
                      <a:pt x="16" y="4"/>
                    </a:cubicBezTo>
                    <a:cubicBezTo>
                      <a:pt x="21" y="1"/>
                      <a:pt x="26" y="0"/>
                      <a:pt x="31" y="0"/>
                    </a:cubicBezTo>
                    <a:cubicBezTo>
                      <a:pt x="37" y="0"/>
                      <a:pt x="42" y="1"/>
                      <a:pt x="47" y="4"/>
                    </a:cubicBezTo>
                    <a:cubicBezTo>
                      <a:pt x="52" y="7"/>
                      <a:pt x="55" y="10"/>
                      <a:pt x="58" y="15"/>
                    </a:cubicBezTo>
                    <a:cubicBezTo>
                      <a:pt x="61" y="20"/>
                      <a:pt x="62" y="25"/>
                      <a:pt x="62"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102" name="Freeform 42">
                <a:extLst>
                  <a:ext uri="{FF2B5EF4-FFF2-40B4-BE49-F238E27FC236}">
                    <a16:creationId xmlns:a16="http://schemas.microsoft.com/office/drawing/2014/main" id="{0D55C448-CFD3-4C4C-9DB8-3AE8C0B8E69D}"/>
                  </a:ext>
                </a:extLst>
              </p:cNvPr>
              <p:cNvSpPr>
                <a:spLocks noChangeArrowheads="1"/>
              </p:cNvSpPr>
              <p:nvPr/>
            </p:nvSpPr>
            <p:spPr bwMode="auto">
              <a:xfrm>
                <a:off x="2230438" y="2657475"/>
                <a:ext cx="330200" cy="360363"/>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103" name="Freeform 43">
                <a:extLst>
                  <a:ext uri="{FF2B5EF4-FFF2-40B4-BE49-F238E27FC236}">
                    <a16:creationId xmlns:a16="http://schemas.microsoft.com/office/drawing/2014/main" id="{9BD3AD46-4F5C-2444-A399-44BB6F5B19D5}"/>
                  </a:ext>
                </a:extLst>
              </p:cNvPr>
              <p:cNvSpPr>
                <a:spLocks noChangeArrowheads="1"/>
              </p:cNvSpPr>
              <p:nvPr/>
            </p:nvSpPr>
            <p:spPr bwMode="auto">
              <a:xfrm>
                <a:off x="2470150" y="2906713"/>
                <a:ext cx="22225" cy="22225"/>
              </a:xfrm>
              <a:custGeom>
                <a:avLst/>
                <a:gdLst>
                  <a:gd name="T0" fmla="*/ 62 w 63"/>
                  <a:gd name="T1" fmla="*/ 31 h 63"/>
                  <a:gd name="T2" fmla="*/ 58 w 63"/>
                  <a:gd name="T3" fmla="*/ 47 h 63"/>
                  <a:gd name="T4" fmla="*/ 47 w 63"/>
                  <a:gd name="T5" fmla="*/ 58 h 63"/>
                  <a:gd name="T6" fmla="*/ 31 w 63"/>
                  <a:gd name="T7" fmla="*/ 62 h 63"/>
                  <a:gd name="T8" fmla="*/ 16 w 63"/>
                  <a:gd name="T9" fmla="*/ 58 h 63"/>
                  <a:gd name="T10" fmla="*/ 4 w 63"/>
                  <a:gd name="T11" fmla="*/ 47 h 63"/>
                  <a:gd name="T12" fmla="*/ 0 w 63"/>
                  <a:gd name="T13" fmla="*/ 31 h 63"/>
                  <a:gd name="T14" fmla="*/ 4 w 63"/>
                  <a:gd name="T15" fmla="*/ 16 h 63"/>
                  <a:gd name="T16" fmla="*/ 16 w 63"/>
                  <a:gd name="T17" fmla="*/ 4 h 63"/>
                  <a:gd name="T18" fmla="*/ 31 w 63"/>
                  <a:gd name="T19" fmla="*/ 0 h 63"/>
                  <a:gd name="T20" fmla="*/ 47 w 63"/>
                  <a:gd name="T21" fmla="*/ 4 h 63"/>
                  <a:gd name="T22" fmla="*/ 58 w 63"/>
                  <a:gd name="T23" fmla="*/ 16 h 63"/>
                  <a:gd name="T24" fmla="*/ 62 w 63"/>
                  <a:gd name="T2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3">
                    <a:moveTo>
                      <a:pt x="62" y="31"/>
                    </a:moveTo>
                    <a:cubicBezTo>
                      <a:pt x="62" y="37"/>
                      <a:pt x="61" y="42"/>
                      <a:pt x="58" y="47"/>
                    </a:cubicBezTo>
                    <a:cubicBezTo>
                      <a:pt x="55" y="52"/>
                      <a:pt x="52" y="55"/>
                      <a:pt x="47" y="58"/>
                    </a:cubicBezTo>
                    <a:cubicBezTo>
                      <a:pt x="42" y="61"/>
                      <a:pt x="36" y="62"/>
                      <a:pt x="31" y="62"/>
                    </a:cubicBezTo>
                    <a:cubicBezTo>
                      <a:pt x="25" y="62"/>
                      <a:pt x="21" y="61"/>
                      <a:pt x="16" y="58"/>
                    </a:cubicBezTo>
                    <a:cubicBezTo>
                      <a:pt x="11" y="55"/>
                      <a:pt x="7" y="52"/>
                      <a:pt x="4" y="47"/>
                    </a:cubicBezTo>
                    <a:cubicBezTo>
                      <a:pt x="1" y="42"/>
                      <a:pt x="0" y="37"/>
                      <a:pt x="0" y="31"/>
                    </a:cubicBezTo>
                    <a:cubicBezTo>
                      <a:pt x="0" y="25"/>
                      <a:pt x="1" y="20"/>
                      <a:pt x="4" y="16"/>
                    </a:cubicBezTo>
                    <a:cubicBezTo>
                      <a:pt x="7" y="11"/>
                      <a:pt x="11" y="7"/>
                      <a:pt x="16" y="4"/>
                    </a:cubicBezTo>
                    <a:cubicBezTo>
                      <a:pt x="21" y="1"/>
                      <a:pt x="26" y="0"/>
                      <a:pt x="31" y="0"/>
                    </a:cubicBezTo>
                    <a:cubicBezTo>
                      <a:pt x="37" y="0"/>
                      <a:pt x="42" y="1"/>
                      <a:pt x="47" y="4"/>
                    </a:cubicBezTo>
                    <a:cubicBezTo>
                      <a:pt x="52" y="7"/>
                      <a:pt x="55" y="11"/>
                      <a:pt x="58" y="16"/>
                    </a:cubicBezTo>
                    <a:cubicBezTo>
                      <a:pt x="61" y="20"/>
                      <a:pt x="62" y="25"/>
                      <a:pt x="62"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grpSp>
        <p:sp>
          <p:nvSpPr>
            <p:cNvPr id="98" name="Rectangle 97">
              <a:extLst>
                <a:ext uri="{FF2B5EF4-FFF2-40B4-BE49-F238E27FC236}">
                  <a16:creationId xmlns:a16="http://schemas.microsoft.com/office/drawing/2014/main" id="{289A9DB6-A386-9E44-BDA8-DBB2FE5C048B}"/>
                </a:ext>
              </a:extLst>
            </p:cNvPr>
            <p:cNvSpPr/>
            <p:nvPr/>
          </p:nvSpPr>
          <p:spPr>
            <a:xfrm>
              <a:off x="2540097" y="2103309"/>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racle Sans"/>
                <a:ea typeface="+mn-ea"/>
                <a:cs typeface="+mn-cs"/>
              </a:endParaRPr>
            </a:p>
          </p:txBody>
        </p:sp>
        <p:sp>
          <p:nvSpPr>
            <p:cNvPr id="99" name="Rectangle 98">
              <a:extLst>
                <a:ext uri="{FF2B5EF4-FFF2-40B4-BE49-F238E27FC236}">
                  <a16:creationId xmlns:a16="http://schemas.microsoft.com/office/drawing/2014/main" id="{22077509-D482-CB4E-AE09-A1925D643829}"/>
                </a:ext>
              </a:extLst>
            </p:cNvPr>
            <p:cNvSpPr/>
            <p:nvPr/>
          </p:nvSpPr>
          <p:spPr>
            <a:xfrm>
              <a:off x="2540098" y="2103309"/>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racle Sans"/>
                <a:ea typeface="+mn-ea"/>
                <a:cs typeface="+mn-cs"/>
              </a:endParaRPr>
            </a:p>
          </p:txBody>
        </p:sp>
      </p:grpSp>
      <p:sp>
        <p:nvSpPr>
          <p:cNvPr id="104" name="TextBox 103">
            <a:extLst>
              <a:ext uri="{FF2B5EF4-FFF2-40B4-BE49-F238E27FC236}">
                <a16:creationId xmlns:a16="http://schemas.microsoft.com/office/drawing/2014/main" id="{CA4DCC0B-80AF-8B46-998C-27D81BF1144C}"/>
              </a:ext>
            </a:extLst>
          </p:cNvPr>
          <p:cNvSpPr txBox="1"/>
          <p:nvPr/>
        </p:nvSpPr>
        <p:spPr>
          <a:xfrm>
            <a:off x="1689374" y="4404358"/>
            <a:ext cx="675313" cy="276999"/>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E0E2E1"/>
                </a:solidFill>
                <a:effectLst/>
                <a:uLnTx/>
                <a:uFillTx/>
                <a:latin typeface="Oracle Sans Light" panose="020B0403020204020204" pitchFamily="34" charset="0"/>
                <a:ea typeface="+mn-ea"/>
                <a:cs typeface="Oracle Sans Light" panose="020B0403020204020204" pitchFamily="34" charset="0"/>
              </a:rPr>
              <a:t>Groups</a:t>
            </a:r>
          </a:p>
        </p:txBody>
      </p:sp>
      <p:sp>
        <p:nvSpPr>
          <p:cNvPr id="105" name="TextBox 104">
            <a:extLst>
              <a:ext uri="{FF2B5EF4-FFF2-40B4-BE49-F238E27FC236}">
                <a16:creationId xmlns:a16="http://schemas.microsoft.com/office/drawing/2014/main" id="{7FBCB072-6647-4845-9492-E1E1259F7D58}"/>
              </a:ext>
            </a:extLst>
          </p:cNvPr>
          <p:cNvSpPr txBox="1"/>
          <p:nvPr/>
        </p:nvSpPr>
        <p:spPr>
          <a:xfrm>
            <a:off x="2442961" y="4419933"/>
            <a:ext cx="748923" cy="276999"/>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smtClean="0">
                <a:ln>
                  <a:noFill/>
                </a:ln>
                <a:solidFill>
                  <a:srgbClr val="E0E2E1"/>
                </a:solidFill>
                <a:effectLst/>
                <a:uLnTx/>
                <a:uFillTx/>
                <a:latin typeface="Oracle Sans Light" panose="020B0403020204020204" pitchFamily="34" charset="0"/>
                <a:ea typeface="+mn-ea"/>
                <a:cs typeface="Oracle Sans Light" panose="020B0403020204020204" pitchFamily="34" charset="0"/>
              </a:rPr>
              <a:t>Instance</a:t>
            </a:r>
            <a:endParaRPr kumimoji="0" lang="en-US" sz="1200" b="0" i="0" u="none" strike="noStrike" kern="1200" cap="none" spc="0" normalizeH="0" baseline="0" noProof="0" dirty="0">
              <a:ln>
                <a:noFill/>
              </a:ln>
              <a:solidFill>
                <a:srgbClr val="E0E2E1"/>
              </a:solidFill>
              <a:effectLst/>
              <a:uLnTx/>
              <a:uFillTx/>
              <a:latin typeface="Oracle Sans Light" panose="020B0403020204020204" pitchFamily="34" charset="0"/>
              <a:ea typeface="+mn-ea"/>
              <a:cs typeface="Oracle Sans Light" panose="020B0403020204020204" pitchFamily="34" charset="0"/>
            </a:endParaRPr>
          </a:p>
        </p:txBody>
      </p:sp>
      <p:cxnSp>
        <p:nvCxnSpPr>
          <p:cNvPr id="106" name="Straight Arrow Connector 105">
            <a:extLst>
              <a:ext uri="{FF2B5EF4-FFF2-40B4-BE49-F238E27FC236}">
                <a16:creationId xmlns:a16="http://schemas.microsoft.com/office/drawing/2014/main" id="{808494EC-D306-E345-8C7C-C62ACBE2EC9A}"/>
              </a:ext>
            </a:extLst>
          </p:cNvPr>
          <p:cNvCxnSpPr>
            <a:cxnSpLocks/>
          </p:cNvCxnSpPr>
          <p:nvPr/>
        </p:nvCxnSpPr>
        <p:spPr>
          <a:xfrm>
            <a:off x="2035198" y="4720173"/>
            <a:ext cx="0" cy="368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1494D6C1-7612-E943-9365-6F855D51CA94}"/>
              </a:ext>
            </a:extLst>
          </p:cNvPr>
          <p:cNvSpPr txBox="1"/>
          <p:nvPr/>
        </p:nvSpPr>
        <p:spPr>
          <a:xfrm>
            <a:off x="1761105" y="5608673"/>
            <a:ext cx="564577" cy="276999"/>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E0E2E1"/>
                </a:solidFill>
                <a:effectLst/>
                <a:uLnTx/>
                <a:uFillTx/>
                <a:latin typeface="Oracle Sans Light" panose="020B0403020204020204" pitchFamily="34" charset="0"/>
                <a:ea typeface="+mn-ea"/>
                <a:cs typeface="Oracle Sans Light" panose="020B0403020204020204" pitchFamily="34" charset="0"/>
              </a:rPr>
              <a:t>Users</a:t>
            </a:r>
          </a:p>
        </p:txBody>
      </p:sp>
      <p:cxnSp>
        <p:nvCxnSpPr>
          <p:cNvPr id="110" name="Straight Connector 109">
            <a:extLst>
              <a:ext uri="{FF2B5EF4-FFF2-40B4-BE49-F238E27FC236}">
                <a16:creationId xmlns:a16="http://schemas.microsoft.com/office/drawing/2014/main" id="{865CCE92-136D-4945-AFE1-96478B62C201}"/>
              </a:ext>
            </a:extLst>
          </p:cNvPr>
          <p:cNvCxnSpPr>
            <a:cxnSpLocks/>
          </p:cNvCxnSpPr>
          <p:nvPr/>
        </p:nvCxnSpPr>
        <p:spPr>
          <a:xfrm>
            <a:off x="2043393" y="3684971"/>
            <a:ext cx="7740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F294E93-6557-114A-990A-2A3BF80A8028}"/>
              </a:ext>
            </a:extLst>
          </p:cNvPr>
          <p:cNvCxnSpPr>
            <a:cxnSpLocks/>
          </p:cNvCxnSpPr>
          <p:nvPr/>
        </p:nvCxnSpPr>
        <p:spPr>
          <a:xfrm>
            <a:off x="2035250" y="3684971"/>
            <a:ext cx="0" cy="291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4A5DEC61-B48B-8E4B-B81B-A45F307E9B03}"/>
              </a:ext>
            </a:extLst>
          </p:cNvPr>
          <p:cNvCxnSpPr>
            <a:cxnSpLocks/>
          </p:cNvCxnSpPr>
          <p:nvPr/>
        </p:nvCxnSpPr>
        <p:spPr>
          <a:xfrm>
            <a:off x="2817422" y="3684971"/>
            <a:ext cx="0" cy="291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66BA163A-EF4B-2443-8690-1593BBC7765A}"/>
              </a:ext>
            </a:extLst>
          </p:cNvPr>
          <p:cNvCxnSpPr>
            <a:cxnSpLocks/>
          </p:cNvCxnSpPr>
          <p:nvPr/>
        </p:nvCxnSpPr>
        <p:spPr>
          <a:xfrm>
            <a:off x="5757444" y="4553186"/>
            <a:ext cx="0" cy="595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3B673A75-AF17-BC4F-8D4C-4AFB8A15D3E7}"/>
              </a:ext>
            </a:extLst>
          </p:cNvPr>
          <p:cNvGrpSpPr/>
          <p:nvPr/>
        </p:nvGrpSpPr>
        <p:grpSpPr>
          <a:xfrm>
            <a:off x="4548783" y="5464408"/>
            <a:ext cx="639069" cy="695710"/>
            <a:chOff x="4174173" y="2103309"/>
            <a:chExt cx="639069" cy="695710"/>
          </a:xfrm>
        </p:grpSpPr>
        <p:grpSp>
          <p:nvGrpSpPr>
            <p:cNvPr id="172" name="Group 171">
              <a:extLst>
                <a:ext uri="{FF2B5EF4-FFF2-40B4-BE49-F238E27FC236}">
                  <a16:creationId xmlns:a16="http://schemas.microsoft.com/office/drawing/2014/main" id="{90FC4E25-2215-EC49-819C-C7FAB0ADB212}"/>
                </a:ext>
              </a:extLst>
            </p:cNvPr>
            <p:cNvGrpSpPr/>
            <p:nvPr/>
          </p:nvGrpSpPr>
          <p:grpSpPr>
            <a:xfrm>
              <a:off x="4235962" y="2181412"/>
              <a:ext cx="502281" cy="548163"/>
              <a:chOff x="2505075" y="2108200"/>
              <a:chExt cx="330200" cy="360363"/>
            </a:xfrm>
            <a:solidFill>
              <a:srgbClr val="5F5F5F"/>
            </a:solidFill>
          </p:grpSpPr>
          <p:sp>
            <p:nvSpPr>
              <p:cNvPr id="174" name="Freeform 44">
                <a:extLst>
                  <a:ext uri="{FF2B5EF4-FFF2-40B4-BE49-F238E27FC236}">
                    <a16:creationId xmlns:a16="http://schemas.microsoft.com/office/drawing/2014/main" id="{9F84ABB3-6E36-6749-A387-3671042C4704}"/>
                  </a:ext>
                </a:extLst>
              </p:cNvPr>
              <p:cNvSpPr>
                <a:spLocks noChangeArrowheads="1"/>
              </p:cNvSpPr>
              <p:nvPr/>
            </p:nvSpPr>
            <p:spPr bwMode="auto">
              <a:xfrm>
                <a:off x="2743200" y="2357438"/>
                <a:ext cx="22225" cy="22225"/>
              </a:xfrm>
              <a:custGeom>
                <a:avLst/>
                <a:gdLst>
                  <a:gd name="T0" fmla="*/ 62 w 63"/>
                  <a:gd name="T1" fmla="*/ 31 h 63"/>
                  <a:gd name="T2" fmla="*/ 58 w 63"/>
                  <a:gd name="T3" fmla="*/ 47 h 63"/>
                  <a:gd name="T4" fmla="*/ 46 w 63"/>
                  <a:gd name="T5" fmla="*/ 58 h 63"/>
                  <a:gd name="T6" fmla="*/ 31 w 63"/>
                  <a:gd name="T7" fmla="*/ 62 h 63"/>
                  <a:gd name="T8" fmla="*/ 15 w 63"/>
                  <a:gd name="T9" fmla="*/ 58 h 63"/>
                  <a:gd name="T10" fmla="*/ 4 w 63"/>
                  <a:gd name="T11" fmla="*/ 47 h 63"/>
                  <a:gd name="T12" fmla="*/ 0 w 63"/>
                  <a:gd name="T13" fmla="*/ 31 h 63"/>
                  <a:gd name="T14" fmla="*/ 4 w 63"/>
                  <a:gd name="T15" fmla="*/ 16 h 63"/>
                  <a:gd name="T16" fmla="*/ 15 w 63"/>
                  <a:gd name="T17" fmla="*/ 4 h 63"/>
                  <a:gd name="T18" fmla="*/ 31 w 63"/>
                  <a:gd name="T19" fmla="*/ 0 h 63"/>
                  <a:gd name="T20" fmla="*/ 46 w 63"/>
                  <a:gd name="T21" fmla="*/ 4 h 63"/>
                  <a:gd name="T22" fmla="*/ 58 w 63"/>
                  <a:gd name="T23" fmla="*/ 16 h 63"/>
                  <a:gd name="T24" fmla="*/ 62 w 63"/>
                  <a:gd name="T2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3">
                    <a:moveTo>
                      <a:pt x="62" y="31"/>
                    </a:moveTo>
                    <a:cubicBezTo>
                      <a:pt x="62" y="37"/>
                      <a:pt x="61" y="42"/>
                      <a:pt x="58" y="47"/>
                    </a:cubicBezTo>
                    <a:cubicBezTo>
                      <a:pt x="55" y="52"/>
                      <a:pt x="51" y="55"/>
                      <a:pt x="46" y="58"/>
                    </a:cubicBezTo>
                    <a:cubicBezTo>
                      <a:pt x="41" y="61"/>
                      <a:pt x="37" y="62"/>
                      <a:pt x="31" y="62"/>
                    </a:cubicBezTo>
                    <a:cubicBezTo>
                      <a:pt x="25" y="62"/>
                      <a:pt x="20" y="61"/>
                      <a:pt x="15" y="58"/>
                    </a:cubicBezTo>
                    <a:cubicBezTo>
                      <a:pt x="10" y="55"/>
                      <a:pt x="7" y="52"/>
                      <a:pt x="4" y="47"/>
                    </a:cubicBezTo>
                    <a:cubicBezTo>
                      <a:pt x="1" y="42"/>
                      <a:pt x="0" y="37"/>
                      <a:pt x="0" y="31"/>
                    </a:cubicBezTo>
                    <a:cubicBezTo>
                      <a:pt x="0" y="25"/>
                      <a:pt x="1" y="20"/>
                      <a:pt x="4" y="16"/>
                    </a:cubicBezTo>
                    <a:cubicBezTo>
                      <a:pt x="7" y="11"/>
                      <a:pt x="10" y="7"/>
                      <a:pt x="15" y="4"/>
                    </a:cubicBezTo>
                    <a:cubicBezTo>
                      <a:pt x="20" y="1"/>
                      <a:pt x="25" y="0"/>
                      <a:pt x="31" y="0"/>
                    </a:cubicBezTo>
                    <a:cubicBezTo>
                      <a:pt x="37" y="0"/>
                      <a:pt x="41" y="1"/>
                      <a:pt x="46" y="4"/>
                    </a:cubicBezTo>
                    <a:cubicBezTo>
                      <a:pt x="51" y="7"/>
                      <a:pt x="55" y="11"/>
                      <a:pt x="58" y="16"/>
                    </a:cubicBezTo>
                    <a:cubicBezTo>
                      <a:pt x="61" y="20"/>
                      <a:pt x="62" y="25"/>
                      <a:pt x="62" y="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175" name="Freeform 45">
                <a:extLst>
                  <a:ext uri="{FF2B5EF4-FFF2-40B4-BE49-F238E27FC236}">
                    <a16:creationId xmlns:a16="http://schemas.microsoft.com/office/drawing/2014/main" id="{72FD9E24-BDA2-F442-896F-7B3799D53FD9}"/>
                  </a:ext>
                </a:extLst>
              </p:cNvPr>
              <p:cNvSpPr>
                <a:spLocks noChangeArrowheads="1"/>
              </p:cNvSpPr>
              <p:nvPr/>
            </p:nvSpPr>
            <p:spPr bwMode="auto">
              <a:xfrm>
                <a:off x="2505075" y="2108200"/>
                <a:ext cx="330200" cy="360363"/>
              </a:xfrm>
              <a:custGeom>
                <a:avLst/>
                <a:gdLst>
                  <a:gd name="T0" fmla="*/ 917 w 918"/>
                  <a:gd name="T1" fmla="*/ 51 h 1003"/>
                  <a:gd name="T2" fmla="*/ 866 w 918"/>
                  <a:gd name="T3" fmla="*/ 1002 h 1003"/>
                  <a:gd name="T4" fmla="*/ 0 w 918"/>
                  <a:gd name="T5" fmla="*/ 951 h 1003"/>
                  <a:gd name="T6" fmla="*/ 50 w 918"/>
                  <a:gd name="T7" fmla="*/ 0 h 1003"/>
                  <a:gd name="T8" fmla="*/ 367 w 918"/>
                  <a:gd name="T9" fmla="*/ 262 h 1003"/>
                  <a:gd name="T10" fmla="*/ 389 w 918"/>
                  <a:gd name="T11" fmla="*/ 372 h 1003"/>
                  <a:gd name="T12" fmla="*/ 556 w 918"/>
                  <a:gd name="T13" fmla="*/ 350 h 1003"/>
                  <a:gd name="T14" fmla="*/ 556 w 918"/>
                  <a:gd name="T15" fmla="*/ 257 h 1003"/>
                  <a:gd name="T16" fmla="*/ 533 w 918"/>
                  <a:gd name="T17" fmla="*/ 180 h 1003"/>
                  <a:gd name="T18" fmla="*/ 367 w 918"/>
                  <a:gd name="T19" fmla="*/ 203 h 1003"/>
                  <a:gd name="T20" fmla="*/ 367 w 918"/>
                  <a:gd name="T21" fmla="*/ 262 h 1003"/>
                  <a:gd name="T22" fmla="*/ 367 w 918"/>
                  <a:gd name="T23" fmla="*/ 578 h 1003"/>
                  <a:gd name="T24" fmla="*/ 533 w 918"/>
                  <a:gd name="T25" fmla="*/ 601 h 1003"/>
                  <a:gd name="T26" fmla="*/ 556 w 918"/>
                  <a:gd name="T27" fmla="*/ 491 h 1003"/>
                  <a:gd name="T28" fmla="*/ 556 w 918"/>
                  <a:gd name="T29" fmla="*/ 432 h 1003"/>
                  <a:gd name="T30" fmla="*/ 389 w 918"/>
                  <a:gd name="T31" fmla="*/ 409 h 1003"/>
                  <a:gd name="T32" fmla="*/ 367 w 918"/>
                  <a:gd name="T33" fmla="*/ 485 h 1003"/>
                  <a:gd name="T34" fmla="*/ 146 w 918"/>
                  <a:gd name="T35" fmla="*/ 262 h 1003"/>
                  <a:gd name="T36" fmla="*/ 169 w 918"/>
                  <a:gd name="T37" fmla="*/ 372 h 1003"/>
                  <a:gd name="T38" fmla="*/ 335 w 918"/>
                  <a:gd name="T39" fmla="*/ 350 h 1003"/>
                  <a:gd name="T40" fmla="*/ 335 w 918"/>
                  <a:gd name="T41" fmla="*/ 257 h 1003"/>
                  <a:gd name="T42" fmla="*/ 313 w 918"/>
                  <a:gd name="T43" fmla="*/ 180 h 1003"/>
                  <a:gd name="T44" fmla="*/ 146 w 918"/>
                  <a:gd name="T45" fmla="*/ 203 h 1003"/>
                  <a:gd name="T46" fmla="*/ 146 w 918"/>
                  <a:gd name="T47" fmla="*/ 262 h 1003"/>
                  <a:gd name="T48" fmla="*/ 146 w 918"/>
                  <a:gd name="T49" fmla="*/ 578 h 1003"/>
                  <a:gd name="T50" fmla="*/ 313 w 918"/>
                  <a:gd name="T51" fmla="*/ 601 h 1003"/>
                  <a:gd name="T52" fmla="*/ 335 w 918"/>
                  <a:gd name="T53" fmla="*/ 491 h 1003"/>
                  <a:gd name="T54" fmla="*/ 335 w 918"/>
                  <a:gd name="T55" fmla="*/ 432 h 1003"/>
                  <a:gd name="T56" fmla="*/ 169 w 918"/>
                  <a:gd name="T57" fmla="*/ 409 h 1003"/>
                  <a:gd name="T58" fmla="*/ 146 w 918"/>
                  <a:gd name="T59" fmla="*/ 485 h 1003"/>
                  <a:gd name="T60" fmla="*/ 773 w 918"/>
                  <a:gd name="T61" fmla="*/ 793 h 1003"/>
                  <a:gd name="T62" fmla="*/ 146 w 918"/>
                  <a:gd name="T63" fmla="*/ 635 h 1003"/>
                  <a:gd name="T64" fmla="*/ 175 w 918"/>
                  <a:gd name="T65" fmla="*/ 821 h 1003"/>
                  <a:gd name="T66" fmla="*/ 773 w 918"/>
                  <a:gd name="T67" fmla="*/ 793 h 1003"/>
                  <a:gd name="T68" fmla="*/ 773 w 918"/>
                  <a:gd name="T69" fmla="*/ 429 h 1003"/>
                  <a:gd name="T70" fmla="*/ 606 w 918"/>
                  <a:gd name="T71" fmla="*/ 406 h 1003"/>
                  <a:gd name="T72" fmla="*/ 584 w 918"/>
                  <a:gd name="T73" fmla="*/ 482 h 1003"/>
                  <a:gd name="T74" fmla="*/ 584 w 918"/>
                  <a:gd name="T75" fmla="*/ 575 h 1003"/>
                  <a:gd name="T76" fmla="*/ 750 w 918"/>
                  <a:gd name="T77" fmla="*/ 598 h 1003"/>
                  <a:gd name="T78" fmla="*/ 773 w 918"/>
                  <a:gd name="T79" fmla="*/ 488 h 1003"/>
                  <a:gd name="T80" fmla="*/ 773 w 918"/>
                  <a:gd name="T81" fmla="*/ 257 h 1003"/>
                  <a:gd name="T82" fmla="*/ 750 w 918"/>
                  <a:gd name="T83" fmla="*/ 180 h 1003"/>
                  <a:gd name="T84" fmla="*/ 584 w 918"/>
                  <a:gd name="T85" fmla="*/ 203 h 1003"/>
                  <a:gd name="T86" fmla="*/ 584 w 918"/>
                  <a:gd name="T87" fmla="*/ 262 h 1003"/>
                  <a:gd name="T88" fmla="*/ 606 w 918"/>
                  <a:gd name="T89" fmla="*/ 372 h 1003"/>
                  <a:gd name="T90" fmla="*/ 773 w 918"/>
                  <a:gd name="T91" fmla="*/ 350 h 1003"/>
                  <a:gd name="T92" fmla="*/ 773 w 918"/>
                  <a:gd name="T93" fmla="*/ 25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8" h="1003">
                    <a:moveTo>
                      <a:pt x="866" y="0"/>
                    </a:moveTo>
                    <a:cubicBezTo>
                      <a:pt x="894" y="0"/>
                      <a:pt x="917" y="22"/>
                      <a:pt x="917" y="51"/>
                    </a:cubicBezTo>
                    <a:lnTo>
                      <a:pt x="917" y="951"/>
                    </a:lnTo>
                    <a:cubicBezTo>
                      <a:pt x="917" y="979"/>
                      <a:pt x="894" y="1002"/>
                      <a:pt x="866" y="1002"/>
                    </a:cubicBezTo>
                    <a:lnTo>
                      <a:pt x="50" y="1002"/>
                    </a:lnTo>
                    <a:cubicBezTo>
                      <a:pt x="22" y="1002"/>
                      <a:pt x="0" y="979"/>
                      <a:pt x="0" y="951"/>
                    </a:cubicBezTo>
                    <a:lnTo>
                      <a:pt x="0" y="51"/>
                    </a:lnTo>
                    <a:cubicBezTo>
                      <a:pt x="0" y="22"/>
                      <a:pt x="22" y="0"/>
                      <a:pt x="50" y="0"/>
                    </a:cubicBezTo>
                    <a:lnTo>
                      <a:pt x="866" y="0"/>
                    </a:lnTo>
                    <a:close/>
                    <a:moveTo>
                      <a:pt x="367" y="262"/>
                    </a:moveTo>
                    <a:lnTo>
                      <a:pt x="367" y="350"/>
                    </a:lnTo>
                    <a:cubicBezTo>
                      <a:pt x="367" y="364"/>
                      <a:pt x="378" y="372"/>
                      <a:pt x="389" y="372"/>
                    </a:cubicBezTo>
                    <a:lnTo>
                      <a:pt x="533" y="372"/>
                    </a:lnTo>
                    <a:cubicBezTo>
                      <a:pt x="547" y="372"/>
                      <a:pt x="556" y="361"/>
                      <a:pt x="556" y="350"/>
                    </a:cubicBezTo>
                    <a:lnTo>
                      <a:pt x="556" y="262"/>
                    </a:lnTo>
                    <a:lnTo>
                      <a:pt x="556" y="257"/>
                    </a:lnTo>
                    <a:lnTo>
                      <a:pt x="556" y="203"/>
                    </a:lnTo>
                    <a:cubicBezTo>
                      <a:pt x="556" y="189"/>
                      <a:pt x="544" y="180"/>
                      <a:pt x="533" y="180"/>
                    </a:cubicBezTo>
                    <a:lnTo>
                      <a:pt x="389" y="180"/>
                    </a:lnTo>
                    <a:cubicBezTo>
                      <a:pt x="375" y="180"/>
                      <a:pt x="367" y="192"/>
                      <a:pt x="367" y="203"/>
                    </a:cubicBezTo>
                    <a:lnTo>
                      <a:pt x="367" y="257"/>
                    </a:lnTo>
                    <a:lnTo>
                      <a:pt x="367" y="262"/>
                    </a:lnTo>
                    <a:close/>
                    <a:moveTo>
                      <a:pt x="367" y="491"/>
                    </a:moveTo>
                    <a:lnTo>
                      <a:pt x="367" y="578"/>
                    </a:lnTo>
                    <a:cubicBezTo>
                      <a:pt x="367" y="592"/>
                      <a:pt x="378" y="601"/>
                      <a:pt x="389" y="601"/>
                    </a:cubicBezTo>
                    <a:lnTo>
                      <a:pt x="533" y="601"/>
                    </a:lnTo>
                    <a:cubicBezTo>
                      <a:pt x="547" y="601"/>
                      <a:pt x="556" y="590"/>
                      <a:pt x="556" y="578"/>
                    </a:cubicBezTo>
                    <a:lnTo>
                      <a:pt x="556" y="491"/>
                    </a:lnTo>
                    <a:lnTo>
                      <a:pt x="556" y="485"/>
                    </a:lnTo>
                    <a:lnTo>
                      <a:pt x="556" y="432"/>
                    </a:lnTo>
                    <a:cubicBezTo>
                      <a:pt x="556" y="417"/>
                      <a:pt x="544" y="409"/>
                      <a:pt x="533" y="409"/>
                    </a:cubicBezTo>
                    <a:lnTo>
                      <a:pt x="389" y="409"/>
                    </a:lnTo>
                    <a:cubicBezTo>
                      <a:pt x="375" y="409"/>
                      <a:pt x="367" y="420"/>
                      <a:pt x="367" y="432"/>
                    </a:cubicBezTo>
                    <a:lnTo>
                      <a:pt x="367" y="485"/>
                    </a:lnTo>
                    <a:lnTo>
                      <a:pt x="367" y="491"/>
                    </a:lnTo>
                    <a:close/>
                    <a:moveTo>
                      <a:pt x="146" y="262"/>
                    </a:moveTo>
                    <a:lnTo>
                      <a:pt x="146" y="350"/>
                    </a:lnTo>
                    <a:cubicBezTo>
                      <a:pt x="146" y="364"/>
                      <a:pt x="158" y="372"/>
                      <a:pt x="169" y="372"/>
                    </a:cubicBezTo>
                    <a:lnTo>
                      <a:pt x="313" y="372"/>
                    </a:lnTo>
                    <a:cubicBezTo>
                      <a:pt x="327" y="372"/>
                      <a:pt x="335" y="361"/>
                      <a:pt x="335" y="350"/>
                    </a:cubicBezTo>
                    <a:lnTo>
                      <a:pt x="335" y="262"/>
                    </a:lnTo>
                    <a:lnTo>
                      <a:pt x="335" y="257"/>
                    </a:lnTo>
                    <a:lnTo>
                      <a:pt x="335" y="203"/>
                    </a:lnTo>
                    <a:cubicBezTo>
                      <a:pt x="335" y="189"/>
                      <a:pt x="324" y="180"/>
                      <a:pt x="313" y="180"/>
                    </a:cubicBezTo>
                    <a:lnTo>
                      <a:pt x="169" y="180"/>
                    </a:lnTo>
                    <a:cubicBezTo>
                      <a:pt x="155" y="180"/>
                      <a:pt x="146" y="192"/>
                      <a:pt x="146" y="203"/>
                    </a:cubicBezTo>
                    <a:lnTo>
                      <a:pt x="146" y="257"/>
                    </a:lnTo>
                    <a:lnTo>
                      <a:pt x="146" y="262"/>
                    </a:lnTo>
                    <a:close/>
                    <a:moveTo>
                      <a:pt x="146" y="491"/>
                    </a:moveTo>
                    <a:lnTo>
                      <a:pt x="146" y="578"/>
                    </a:lnTo>
                    <a:cubicBezTo>
                      <a:pt x="146" y="592"/>
                      <a:pt x="158" y="601"/>
                      <a:pt x="169" y="601"/>
                    </a:cubicBezTo>
                    <a:lnTo>
                      <a:pt x="313" y="601"/>
                    </a:lnTo>
                    <a:cubicBezTo>
                      <a:pt x="327" y="601"/>
                      <a:pt x="335" y="590"/>
                      <a:pt x="335" y="578"/>
                    </a:cubicBezTo>
                    <a:lnTo>
                      <a:pt x="335" y="491"/>
                    </a:lnTo>
                    <a:lnTo>
                      <a:pt x="335" y="485"/>
                    </a:lnTo>
                    <a:lnTo>
                      <a:pt x="335" y="432"/>
                    </a:lnTo>
                    <a:cubicBezTo>
                      <a:pt x="335" y="417"/>
                      <a:pt x="324" y="409"/>
                      <a:pt x="313" y="409"/>
                    </a:cubicBezTo>
                    <a:lnTo>
                      <a:pt x="169" y="409"/>
                    </a:lnTo>
                    <a:cubicBezTo>
                      <a:pt x="155" y="409"/>
                      <a:pt x="146" y="420"/>
                      <a:pt x="146" y="432"/>
                    </a:cubicBezTo>
                    <a:lnTo>
                      <a:pt x="146" y="485"/>
                    </a:lnTo>
                    <a:lnTo>
                      <a:pt x="146" y="491"/>
                    </a:lnTo>
                    <a:close/>
                    <a:moveTo>
                      <a:pt x="773" y="793"/>
                    </a:moveTo>
                    <a:lnTo>
                      <a:pt x="773" y="635"/>
                    </a:lnTo>
                    <a:lnTo>
                      <a:pt x="146" y="635"/>
                    </a:lnTo>
                    <a:lnTo>
                      <a:pt x="146" y="793"/>
                    </a:lnTo>
                    <a:cubicBezTo>
                      <a:pt x="146" y="807"/>
                      <a:pt x="158" y="821"/>
                      <a:pt x="175" y="821"/>
                    </a:cubicBezTo>
                    <a:lnTo>
                      <a:pt x="745" y="821"/>
                    </a:lnTo>
                    <a:cubicBezTo>
                      <a:pt x="759" y="821"/>
                      <a:pt x="773" y="810"/>
                      <a:pt x="773" y="793"/>
                    </a:cubicBezTo>
                    <a:close/>
                    <a:moveTo>
                      <a:pt x="773" y="482"/>
                    </a:moveTo>
                    <a:lnTo>
                      <a:pt x="773" y="429"/>
                    </a:lnTo>
                    <a:cubicBezTo>
                      <a:pt x="773" y="415"/>
                      <a:pt x="762" y="406"/>
                      <a:pt x="750" y="406"/>
                    </a:cubicBezTo>
                    <a:lnTo>
                      <a:pt x="606" y="406"/>
                    </a:lnTo>
                    <a:cubicBezTo>
                      <a:pt x="592" y="406"/>
                      <a:pt x="584" y="417"/>
                      <a:pt x="584" y="429"/>
                    </a:cubicBezTo>
                    <a:lnTo>
                      <a:pt x="584" y="482"/>
                    </a:lnTo>
                    <a:lnTo>
                      <a:pt x="584" y="488"/>
                    </a:lnTo>
                    <a:lnTo>
                      <a:pt x="584" y="575"/>
                    </a:lnTo>
                    <a:cubicBezTo>
                      <a:pt x="584" y="590"/>
                      <a:pt x="595" y="598"/>
                      <a:pt x="606" y="598"/>
                    </a:cubicBezTo>
                    <a:lnTo>
                      <a:pt x="750" y="598"/>
                    </a:lnTo>
                    <a:cubicBezTo>
                      <a:pt x="764" y="598"/>
                      <a:pt x="773" y="587"/>
                      <a:pt x="773" y="575"/>
                    </a:cubicBezTo>
                    <a:lnTo>
                      <a:pt x="773" y="488"/>
                    </a:lnTo>
                    <a:lnTo>
                      <a:pt x="773" y="482"/>
                    </a:lnTo>
                    <a:close/>
                    <a:moveTo>
                      <a:pt x="773" y="257"/>
                    </a:moveTo>
                    <a:lnTo>
                      <a:pt x="773" y="203"/>
                    </a:lnTo>
                    <a:cubicBezTo>
                      <a:pt x="773" y="189"/>
                      <a:pt x="762" y="180"/>
                      <a:pt x="750" y="180"/>
                    </a:cubicBezTo>
                    <a:lnTo>
                      <a:pt x="606" y="180"/>
                    </a:lnTo>
                    <a:cubicBezTo>
                      <a:pt x="592" y="180"/>
                      <a:pt x="584" y="192"/>
                      <a:pt x="584" y="203"/>
                    </a:cubicBezTo>
                    <a:lnTo>
                      <a:pt x="584" y="257"/>
                    </a:lnTo>
                    <a:lnTo>
                      <a:pt x="584" y="262"/>
                    </a:lnTo>
                    <a:lnTo>
                      <a:pt x="584" y="350"/>
                    </a:lnTo>
                    <a:cubicBezTo>
                      <a:pt x="584" y="364"/>
                      <a:pt x="595" y="372"/>
                      <a:pt x="606" y="372"/>
                    </a:cubicBezTo>
                    <a:lnTo>
                      <a:pt x="750" y="372"/>
                    </a:lnTo>
                    <a:cubicBezTo>
                      <a:pt x="764" y="372"/>
                      <a:pt x="773" y="361"/>
                      <a:pt x="773" y="350"/>
                    </a:cubicBezTo>
                    <a:lnTo>
                      <a:pt x="773" y="262"/>
                    </a:lnTo>
                    <a:lnTo>
                      <a:pt x="773" y="257"/>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grpSp>
        <p:sp>
          <p:nvSpPr>
            <p:cNvPr id="173" name="Rectangle 172">
              <a:extLst>
                <a:ext uri="{FF2B5EF4-FFF2-40B4-BE49-F238E27FC236}">
                  <a16:creationId xmlns:a16="http://schemas.microsoft.com/office/drawing/2014/main" id="{EDF49E2F-C99E-CC4A-AC1B-AE9619651EE9}"/>
                </a:ext>
              </a:extLst>
            </p:cNvPr>
            <p:cNvSpPr/>
            <p:nvPr/>
          </p:nvSpPr>
          <p:spPr>
            <a:xfrm>
              <a:off x="4174173" y="2103309"/>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racle Sans"/>
                <a:ea typeface="+mn-ea"/>
                <a:cs typeface="+mn-cs"/>
              </a:endParaRPr>
            </a:p>
          </p:txBody>
        </p:sp>
      </p:grpSp>
      <p:grpSp>
        <p:nvGrpSpPr>
          <p:cNvPr id="176" name="Group 175">
            <a:extLst>
              <a:ext uri="{FF2B5EF4-FFF2-40B4-BE49-F238E27FC236}">
                <a16:creationId xmlns:a16="http://schemas.microsoft.com/office/drawing/2014/main" id="{8D6CB796-C33B-4047-873D-1B9431F0D4AC}"/>
              </a:ext>
            </a:extLst>
          </p:cNvPr>
          <p:cNvGrpSpPr/>
          <p:nvPr/>
        </p:nvGrpSpPr>
        <p:grpSpPr>
          <a:xfrm>
            <a:off x="5869608" y="5481951"/>
            <a:ext cx="639069" cy="695710"/>
            <a:chOff x="5686907" y="4158080"/>
            <a:chExt cx="639069" cy="695710"/>
          </a:xfrm>
        </p:grpSpPr>
        <p:sp>
          <p:nvSpPr>
            <p:cNvPr id="177" name="Freeform 28">
              <a:extLst>
                <a:ext uri="{FF2B5EF4-FFF2-40B4-BE49-F238E27FC236}">
                  <a16:creationId xmlns:a16="http://schemas.microsoft.com/office/drawing/2014/main" id="{32C44EE8-BB88-014E-92D0-465EF2D70B27}"/>
                </a:ext>
              </a:extLst>
            </p:cNvPr>
            <p:cNvSpPr>
              <a:spLocks noChangeArrowheads="1"/>
            </p:cNvSpPr>
            <p:nvPr/>
          </p:nvSpPr>
          <p:spPr bwMode="auto">
            <a:xfrm>
              <a:off x="5774198" y="4243662"/>
              <a:ext cx="466059" cy="509524"/>
            </a:xfrm>
            <a:custGeom>
              <a:avLst/>
              <a:gdLst>
                <a:gd name="T0" fmla="*/ 657 w 853"/>
                <a:gd name="T1" fmla="*/ 14 h 929"/>
                <a:gd name="T2" fmla="*/ 852 w 853"/>
                <a:gd name="T3" fmla="*/ 79 h 929"/>
                <a:gd name="T4" fmla="*/ 852 w 853"/>
                <a:gd name="T5" fmla="*/ 849 h 929"/>
                <a:gd name="T6" fmla="*/ 657 w 853"/>
                <a:gd name="T7" fmla="*/ 914 h 929"/>
                <a:gd name="T8" fmla="*/ 425 w 853"/>
                <a:gd name="T9" fmla="*/ 928 h 929"/>
                <a:gd name="T10" fmla="*/ 195 w 853"/>
                <a:gd name="T11" fmla="*/ 914 h 929"/>
                <a:gd name="T12" fmla="*/ 0 w 853"/>
                <a:gd name="T13" fmla="*/ 849 h 929"/>
                <a:gd name="T14" fmla="*/ 0 w 853"/>
                <a:gd name="T15" fmla="*/ 79 h 929"/>
                <a:gd name="T16" fmla="*/ 195 w 853"/>
                <a:gd name="T17" fmla="*/ 14 h 929"/>
                <a:gd name="T18" fmla="*/ 425 w 853"/>
                <a:gd name="T19" fmla="*/ 0 h 929"/>
                <a:gd name="T20" fmla="*/ 657 w 853"/>
                <a:gd name="T21" fmla="*/ 14 h 929"/>
                <a:gd name="T22" fmla="*/ 373 w 853"/>
                <a:gd name="T23" fmla="*/ 756 h 929"/>
                <a:gd name="T24" fmla="*/ 373 w 853"/>
                <a:gd name="T25" fmla="*/ 604 h 929"/>
                <a:gd name="T26" fmla="*/ 220 w 853"/>
                <a:gd name="T27" fmla="*/ 604 h 929"/>
                <a:gd name="T28" fmla="*/ 220 w 853"/>
                <a:gd name="T29" fmla="*/ 756 h 929"/>
                <a:gd name="T30" fmla="*/ 373 w 853"/>
                <a:gd name="T31" fmla="*/ 756 h 929"/>
                <a:gd name="T32" fmla="*/ 373 w 853"/>
                <a:gd name="T33" fmla="*/ 482 h 929"/>
                <a:gd name="T34" fmla="*/ 373 w 853"/>
                <a:gd name="T35" fmla="*/ 330 h 929"/>
                <a:gd name="T36" fmla="*/ 220 w 853"/>
                <a:gd name="T37" fmla="*/ 330 h 929"/>
                <a:gd name="T38" fmla="*/ 220 w 853"/>
                <a:gd name="T39" fmla="*/ 482 h 929"/>
                <a:gd name="T40" fmla="*/ 373 w 853"/>
                <a:gd name="T41" fmla="*/ 482 h 929"/>
                <a:gd name="T42" fmla="*/ 620 w 853"/>
                <a:gd name="T43" fmla="*/ 756 h 929"/>
                <a:gd name="T44" fmla="*/ 620 w 853"/>
                <a:gd name="T45" fmla="*/ 604 h 929"/>
                <a:gd name="T46" fmla="*/ 468 w 853"/>
                <a:gd name="T47" fmla="*/ 604 h 929"/>
                <a:gd name="T48" fmla="*/ 468 w 853"/>
                <a:gd name="T49" fmla="*/ 756 h 929"/>
                <a:gd name="T50" fmla="*/ 620 w 853"/>
                <a:gd name="T51" fmla="*/ 756 h 929"/>
                <a:gd name="T52" fmla="*/ 620 w 853"/>
                <a:gd name="T53" fmla="*/ 482 h 929"/>
                <a:gd name="T54" fmla="*/ 620 w 853"/>
                <a:gd name="T55" fmla="*/ 330 h 929"/>
                <a:gd name="T56" fmla="*/ 468 w 853"/>
                <a:gd name="T57" fmla="*/ 330 h 929"/>
                <a:gd name="T58" fmla="*/ 468 w 853"/>
                <a:gd name="T59" fmla="*/ 482 h 929"/>
                <a:gd name="T60" fmla="*/ 620 w 853"/>
                <a:gd name="T61" fmla="*/ 482 h 929"/>
                <a:gd name="T62" fmla="*/ 821 w 853"/>
                <a:gd name="T63" fmla="*/ 138 h 929"/>
                <a:gd name="T64" fmla="*/ 431 w 853"/>
                <a:gd name="T65" fmla="*/ 76 h 929"/>
                <a:gd name="T66" fmla="*/ 43 w 853"/>
                <a:gd name="T67" fmla="*/ 138 h 929"/>
                <a:gd name="T68" fmla="*/ 43 w 853"/>
                <a:gd name="T69" fmla="*/ 138 h 929"/>
                <a:gd name="T70" fmla="*/ 431 w 853"/>
                <a:gd name="T71" fmla="*/ 200 h 929"/>
                <a:gd name="T72" fmla="*/ 821 w 853"/>
                <a:gd name="T73" fmla="*/ 138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3" h="929">
                  <a:moveTo>
                    <a:pt x="657" y="14"/>
                  </a:moveTo>
                  <a:cubicBezTo>
                    <a:pt x="852" y="36"/>
                    <a:pt x="852" y="76"/>
                    <a:pt x="852" y="79"/>
                  </a:cubicBezTo>
                  <a:lnTo>
                    <a:pt x="852" y="849"/>
                  </a:lnTo>
                  <a:cubicBezTo>
                    <a:pt x="852" y="852"/>
                    <a:pt x="849" y="891"/>
                    <a:pt x="657" y="914"/>
                  </a:cubicBezTo>
                  <a:cubicBezTo>
                    <a:pt x="544" y="928"/>
                    <a:pt x="431" y="928"/>
                    <a:pt x="425" y="928"/>
                  </a:cubicBezTo>
                  <a:cubicBezTo>
                    <a:pt x="420" y="928"/>
                    <a:pt x="305" y="928"/>
                    <a:pt x="195" y="914"/>
                  </a:cubicBezTo>
                  <a:cubicBezTo>
                    <a:pt x="3" y="889"/>
                    <a:pt x="0" y="849"/>
                    <a:pt x="0" y="849"/>
                  </a:cubicBezTo>
                  <a:lnTo>
                    <a:pt x="0" y="79"/>
                  </a:lnTo>
                  <a:cubicBezTo>
                    <a:pt x="0" y="76"/>
                    <a:pt x="3" y="36"/>
                    <a:pt x="195" y="14"/>
                  </a:cubicBezTo>
                  <a:cubicBezTo>
                    <a:pt x="308" y="0"/>
                    <a:pt x="420" y="0"/>
                    <a:pt x="425" y="0"/>
                  </a:cubicBezTo>
                  <a:cubicBezTo>
                    <a:pt x="431" y="0"/>
                    <a:pt x="547" y="0"/>
                    <a:pt x="657" y="14"/>
                  </a:cubicBezTo>
                  <a:close/>
                  <a:moveTo>
                    <a:pt x="373" y="756"/>
                  </a:moveTo>
                  <a:lnTo>
                    <a:pt x="373" y="604"/>
                  </a:lnTo>
                  <a:lnTo>
                    <a:pt x="220" y="604"/>
                  </a:lnTo>
                  <a:lnTo>
                    <a:pt x="220" y="756"/>
                  </a:lnTo>
                  <a:lnTo>
                    <a:pt x="373" y="756"/>
                  </a:lnTo>
                  <a:close/>
                  <a:moveTo>
                    <a:pt x="373" y="482"/>
                  </a:moveTo>
                  <a:lnTo>
                    <a:pt x="373" y="330"/>
                  </a:lnTo>
                  <a:lnTo>
                    <a:pt x="220" y="330"/>
                  </a:lnTo>
                  <a:lnTo>
                    <a:pt x="220" y="482"/>
                  </a:lnTo>
                  <a:lnTo>
                    <a:pt x="373" y="482"/>
                  </a:lnTo>
                  <a:close/>
                  <a:moveTo>
                    <a:pt x="620" y="756"/>
                  </a:moveTo>
                  <a:lnTo>
                    <a:pt x="620" y="604"/>
                  </a:lnTo>
                  <a:lnTo>
                    <a:pt x="468" y="604"/>
                  </a:lnTo>
                  <a:lnTo>
                    <a:pt x="468" y="756"/>
                  </a:lnTo>
                  <a:lnTo>
                    <a:pt x="620" y="756"/>
                  </a:lnTo>
                  <a:close/>
                  <a:moveTo>
                    <a:pt x="620" y="482"/>
                  </a:moveTo>
                  <a:lnTo>
                    <a:pt x="620" y="330"/>
                  </a:lnTo>
                  <a:lnTo>
                    <a:pt x="468" y="330"/>
                  </a:lnTo>
                  <a:lnTo>
                    <a:pt x="468" y="482"/>
                  </a:lnTo>
                  <a:lnTo>
                    <a:pt x="620" y="482"/>
                  </a:lnTo>
                  <a:close/>
                  <a:moveTo>
                    <a:pt x="821" y="138"/>
                  </a:moveTo>
                  <a:cubicBezTo>
                    <a:pt x="806" y="115"/>
                    <a:pt x="668" y="79"/>
                    <a:pt x="431" y="76"/>
                  </a:cubicBezTo>
                  <a:cubicBezTo>
                    <a:pt x="195" y="76"/>
                    <a:pt x="57" y="115"/>
                    <a:pt x="43" y="138"/>
                  </a:cubicBezTo>
                  <a:lnTo>
                    <a:pt x="43" y="138"/>
                  </a:lnTo>
                  <a:cubicBezTo>
                    <a:pt x="57" y="160"/>
                    <a:pt x="195" y="200"/>
                    <a:pt x="431" y="200"/>
                  </a:cubicBezTo>
                  <a:cubicBezTo>
                    <a:pt x="668" y="200"/>
                    <a:pt x="806" y="160"/>
                    <a:pt x="821" y="138"/>
                  </a:cubicBezTo>
                  <a:close/>
                </a:path>
              </a:pathLst>
            </a:custGeom>
            <a:solidFill>
              <a:srgbClr val="5F5F5F"/>
            </a:solidFill>
            <a:ln>
              <a:noFill/>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178" name="Rectangle 177">
              <a:extLst>
                <a:ext uri="{FF2B5EF4-FFF2-40B4-BE49-F238E27FC236}">
                  <a16:creationId xmlns:a16="http://schemas.microsoft.com/office/drawing/2014/main" id="{397BE592-88AF-F447-B463-1927998A9AA0}"/>
                </a:ext>
              </a:extLst>
            </p:cNvPr>
            <p:cNvSpPr/>
            <p:nvPr/>
          </p:nvSpPr>
          <p:spPr>
            <a:xfrm>
              <a:off x="5686907" y="4158080"/>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racle Sans"/>
                <a:ea typeface="+mn-ea"/>
                <a:cs typeface="+mn-cs"/>
              </a:endParaRPr>
            </a:p>
          </p:txBody>
        </p:sp>
      </p:grpSp>
      <p:grpSp>
        <p:nvGrpSpPr>
          <p:cNvPr id="179" name="Group 178">
            <a:extLst>
              <a:ext uri="{FF2B5EF4-FFF2-40B4-BE49-F238E27FC236}">
                <a16:creationId xmlns:a16="http://schemas.microsoft.com/office/drawing/2014/main" id="{4DDE469F-0DFA-E544-B8AB-49E21769CED1}"/>
              </a:ext>
            </a:extLst>
          </p:cNvPr>
          <p:cNvGrpSpPr/>
          <p:nvPr/>
        </p:nvGrpSpPr>
        <p:grpSpPr>
          <a:xfrm>
            <a:off x="5230539" y="5464408"/>
            <a:ext cx="639069" cy="695710"/>
            <a:chOff x="8857983" y="2103309"/>
            <a:chExt cx="639069" cy="695710"/>
          </a:xfrm>
        </p:grpSpPr>
        <p:grpSp>
          <p:nvGrpSpPr>
            <p:cNvPr id="180" name="Group 179">
              <a:extLst>
                <a:ext uri="{FF2B5EF4-FFF2-40B4-BE49-F238E27FC236}">
                  <a16:creationId xmlns:a16="http://schemas.microsoft.com/office/drawing/2014/main" id="{3AEA004F-9499-094F-9C6A-97F1F7B90DCF}"/>
                </a:ext>
              </a:extLst>
            </p:cNvPr>
            <p:cNvGrpSpPr/>
            <p:nvPr/>
          </p:nvGrpSpPr>
          <p:grpSpPr>
            <a:xfrm>
              <a:off x="8927940" y="2183827"/>
              <a:ext cx="504696" cy="555406"/>
              <a:chOff x="7058025" y="2714625"/>
              <a:chExt cx="331788" cy="365125"/>
            </a:xfrm>
            <a:solidFill>
              <a:srgbClr val="5F5F5F"/>
            </a:solidFill>
          </p:grpSpPr>
          <p:sp>
            <p:nvSpPr>
              <p:cNvPr id="182" name="Freeform 38">
                <a:extLst>
                  <a:ext uri="{FF2B5EF4-FFF2-40B4-BE49-F238E27FC236}">
                    <a16:creationId xmlns:a16="http://schemas.microsoft.com/office/drawing/2014/main" id="{C61B89BF-0F72-4742-976B-B6246CEC1BAA}"/>
                  </a:ext>
                </a:extLst>
              </p:cNvPr>
              <p:cNvSpPr>
                <a:spLocks noChangeArrowheads="1"/>
              </p:cNvSpPr>
              <p:nvPr/>
            </p:nvSpPr>
            <p:spPr bwMode="auto">
              <a:xfrm>
                <a:off x="7058025" y="2714625"/>
                <a:ext cx="331788" cy="365125"/>
              </a:xfrm>
              <a:custGeom>
                <a:avLst/>
                <a:gdLst>
                  <a:gd name="T0" fmla="*/ 869 w 921"/>
                  <a:gd name="T1" fmla="*/ 0 h 1014"/>
                  <a:gd name="T2" fmla="*/ 917 w 921"/>
                  <a:gd name="T3" fmla="*/ 62 h 1014"/>
                  <a:gd name="T4" fmla="*/ 917 w 921"/>
                  <a:gd name="T5" fmla="*/ 962 h 1014"/>
                  <a:gd name="T6" fmla="*/ 867 w 921"/>
                  <a:gd name="T7" fmla="*/ 1013 h 1014"/>
                  <a:gd name="T8" fmla="*/ 51 w 921"/>
                  <a:gd name="T9" fmla="*/ 1013 h 1014"/>
                  <a:gd name="T10" fmla="*/ 0 w 921"/>
                  <a:gd name="T11" fmla="*/ 962 h 1014"/>
                  <a:gd name="T12" fmla="*/ 0 w 921"/>
                  <a:gd name="T13" fmla="*/ 533 h 1014"/>
                  <a:gd name="T14" fmla="*/ 147 w 921"/>
                  <a:gd name="T15" fmla="*/ 533 h 1014"/>
                  <a:gd name="T16" fmla="*/ 147 w 921"/>
                  <a:gd name="T17" fmla="*/ 725 h 1014"/>
                  <a:gd name="T18" fmla="*/ 223 w 921"/>
                  <a:gd name="T19" fmla="*/ 801 h 1014"/>
                  <a:gd name="T20" fmla="*/ 387 w 921"/>
                  <a:gd name="T21" fmla="*/ 801 h 1014"/>
                  <a:gd name="T22" fmla="*/ 463 w 921"/>
                  <a:gd name="T23" fmla="*/ 725 h 1014"/>
                  <a:gd name="T24" fmla="*/ 463 w 921"/>
                  <a:gd name="T25" fmla="*/ 556 h 1014"/>
                  <a:gd name="T26" fmla="*/ 646 w 921"/>
                  <a:gd name="T27" fmla="*/ 731 h 1014"/>
                  <a:gd name="T28" fmla="*/ 621 w 921"/>
                  <a:gd name="T29" fmla="*/ 756 h 1014"/>
                  <a:gd name="T30" fmla="*/ 723 w 921"/>
                  <a:gd name="T31" fmla="*/ 782 h 1014"/>
                  <a:gd name="T32" fmla="*/ 694 w 921"/>
                  <a:gd name="T33" fmla="*/ 680 h 1014"/>
                  <a:gd name="T34" fmla="*/ 669 w 921"/>
                  <a:gd name="T35" fmla="*/ 705 h 1014"/>
                  <a:gd name="T36" fmla="*/ 488 w 921"/>
                  <a:gd name="T37" fmla="*/ 530 h 1014"/>
                  <a:gd name="T38" fmla="*/ 723 w 921"/>
                  <a:gd name="T39" fmla="*/ 530 h 1014"/>
                  <a:gd name="T40" fmla="*/ 723 w 921"/>
                  <a:gd name="T41" fmla="*/ 564 h 1014"/>
                  <a:gd name="T42" fmla="*/ 813 w 921"/>
                  <a:gd name="T43" fmla="*/ 511 h 1014"/>
                  <a:gd name="T44" fmla="*/ 723 w 921"/>
                  <a:gd name="T45" fmla="*/ 457 h 1014"/>
                  <a:gd name="T46" fmla="*/ 723 w 921"/>
                  <a:gd name="T47" fmla="*/ 491 h 1014"/>
                  <a:gd name="T48" fmla="*/ 491 w 921"/>
                  <a:gd name="T49" fmla="*/ 491 h 1014"/>
                  <a:gd name="T50" fmla="*/ 672 w 921"/>
                  <a:gd name="T51" fmla="*/ 316 h 1014"/>
                  <a:gd name="T52" fmla="*/ 697 w 921"/>
                  <a:gd name="T53" fmla="*/ 341 h 1014"/>
                  <a:gd name="T54" fmla="*/ 726 w 921"/>
                  <a:gd name="T55" fmla="*/ 240 h 1014"/>
                  <a:gd name="T56" fmla="*/ 624 w 921"/>
                  <a:gd name="T57" fmla="*/ 265 h 1014"/>
                  <a:gd name="T58" fmla="*/ 649 w 921"/>
                  <a:gd name="T59" fmla="*/ 290 h 1014"/>
                  <a:gd name="T60" fmla="*/ 466 w 921"/>
                  <a:gd name="T61" fmla="*/ 465 h 1014"/>
                  <a:gd name="T62" fmla="*/ 466 w 921"/>
                  <a:gd name="T63" fmla="*/ 296 h 1014"/>
                  <a:gd name="T64" fmla="*/ 390 w 921"/>
                  <a:gd name="T65" fmla="*/ 220 h 1014"/>
                  <a:gd name="T66" fmla="*/ 226 w 921"/>
                  <a:gd name="T67" fmla="*/ 220 h 1014"/>
                  <a:gd name="T68" fmla="*/ 150 w 921"/>
                  <a:gd name="T69" fmla="*/ 296 h 1014"/>
                  <a:gd name="T70" fmla="*/ 150 w 921"/>
                  <a:gd name="T71" fmla="*/ 488 h 1014"/>
                  <a:gd name="T72" fmla="*/ 3 w 921"/>
                  <a:gd name="T73" fmla="*/ 488 h 1014"/>
                  <a:gd name="T74" fmla="*/ 3 w 921"/>
                  <a:gd name="T75" fmla="*/ 51 h 1014"/>
                  <a:gd name="T76" fmla="*/ 54 w 921"/>
                  <a:gd name="T77" fmla="*/ 0 h 1014"/>
                  <a:gd name="T78" fmla="*/ 869 w 921"/>
                  <a:gd name="T79" fmla="*/ 0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1" h="1014">
                    <a:moveTo>
                      <a:pt x="869" y="0"/>
                    </a:moveTo>
                    <a:cubicBezTo>
                      <a:pt x="898" y="0"/>
                      <a:pt x="920" y="22"/>
                      <a:pt x="917" y="62"/>
                    </a:cubicBezTo>
                    <a:lnTo>
                      <a:pt x="917" y="962"/>
                    </a:lnTo>
                    <a:cubicBezTo>
                      <a:pt x="917" y="990"/>
                      <a:pt x="895" y="1013"/>
                      <a:pt x="867" y="1013"/>
                    </a:cubicBezTo>
                    <a:lnTo>
                      <a:pt x="51" y="1013"/>
                    </a:lnTo>
                    <a:cubicBezTo>
                      <a:pt x="23" y="1013"/>
                      <a:pt x="0" y="990"/>
                      <a:pt x="0" y="962"/>
                    </a:cubicBezTo>
                    <a:lnTo>
                      <a:pt x="0" y="533"/>
                    </a:lnTo>
                    <a:lnTo>
                      <a:pt x="147" y="533"/>
                    </a:lnTo>
                    <a:lnTo>
                      <a:pt x="147" y="725"/>
                    </a:lnTo>
                    <a:cubicBezTo>
                      <a:pt x="147" y="767"/>
                      <a:pt x="181" y="801"/>
                      <a:pt x="223" y="801"/>
                    </a:cubicBezTo>
                    <a:lnTo>
                      <a:pt x="387" y="801"/>
                    </a:lnTo>
                    <a:cubicBezTo>
                      <a:pt x="429" y="801"/>
                      <a:pt x="463" y="767"/>
                      <a:pt x="463" y="725"/>
                    </a:cubicBezTo>
                    <a:lnTo>
                      <a:pt x="463" y="556"/>
                    </a:lnTo>
                    <a:lnTo>
                      <a:pt x="646" y="731"/>
                    </a:lnTo>
                    <a:lnTo>
                      <a:pt x="621" y="756"/>
                    </a:lnTo>
                    <a:lnTo>
                      <a:pt x="723" y="782"/>
                    </a:lnTo>
                    <a:lnTo>
                      <a:pt x="694" y="680"/>
                    </a:lnTo>
                    <a:lnTo>
                      <a:pt x="669" y="705"/>
                    </a:lnTo>
                    <a:lnTo>
                      <a:pt x="488" y="530"/>
                    </a:lnTo>
                    <a:lnTo>
                      <a:pt x="723" y="530"/>
                    </a:lnTo>
                    <a:lnTo>
                      <a:pt x="723" y="564"/>
                    </a:lnTo>
                    <a:lnTo>
                      <a:pt x="813" y="511"/>
                    </a:lnTo>
                    <a:lnTo>
                      <a:pt x="723" y="457"/>
                    </a:lnTo>
                    <a:lnTo>
                      <a:pt x="723" y="491"/>
                    </a:lnTo>
                    <a:lnTo>
                      <a:pt x="491" y="491"/>
                    </a:lnTo>
                    <a:lnTo>
                      <a:pt x="672" y="316"/>
                    </a:lnTo>
                    <a:lnTo>
                      <a:pt x="697" y="341"/>
                    </a:lnTo>
                    <a:lnTo>
                      <a:pt x="726" y="240"/>
                    </a:lnTo>
                    <a:lnTo>
                      <a:pt x="624" y="265"/>
                    </a:lnTo>
                    <a:lnTo>
                      <a:pt x="649" y="290"/>
                    </a:lnTo>
                    <a:lnTo>
                      <a:pt x="466" y="465"/>
                    </a:lnTo>
                    <a:lnTo>
                      <a:pt x="466" y="296"/>
                    </a:lnTo>
                    <a:cubicBezTo>
                      <a:pt x="466" y="254"/>
                      <a:pt x="432" y="220"/>
                      <a:pt x="390" y="220"/>
                    </a:cubicBezTo>
                    <a:lnTo>
                      <a:pt x="226" y="220"/>
                    </a:lnTo>
                    <a:cubicBezTo>
                      <a:pt x="184" y="220"/>
                      <a:pt x="150" y="254"/>
                      <a:pt x="150" y="296"/>
                    </a:cubicBezTo>
                    <a:lnTo>
                      <a:pt x="150" y="488"/>
                    </a:lnTo>
                    <a:lnTo>
                      <a:pt x="3" y="488"/>
                    </a:lnTo>
                    <a:lnTo>
                      <a:pt x="3" y="51"/>
                    </a:lnTo>
                    <a:cubicBezTo>
                      <a:pt x="3" y="22"/>
                      <a:pt x="26" y="0"/>
                      <a:pt x="54" y="0"/>
                    </a:cubicBezTo>
                    <a:lnTo>
                      <a:pt x="869"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183" name="Freeform 39">
                <a:extLst>
                  <a:ext uri="{FF2B5EF4-FFF2-40B4-BE49-F238E27FC236}">
                    <a16:creationId xmlns:a16="http://schemas.microsoft.com/office/drawing/2014/main" id="{E9D943CC-DC26-1A41-89C5-9CDD98CBD573}"/>
                  </a:ext>
                </a:extLst>
              </p:cNvPr>
              <p:cNvSpPr>
                <a:spLocks noChangeArrowheads="1"/>
              </p:cNvSpPr>
              <p:nvPr/>
            </p:nvSpPr>
            <p:spPr bwMode="auto">
              <a:xfrm>
                <a:off x="7124700" y="2806700"/>
                <a:ext cx="87313" cy="179388"/>
              </a:xfrm>
              <a:custGeom>
                <a:avLst/>
                <a:gdLst>
                  <a:gd name="T0" fmla="*/ 0 w 244"/>
                  <a:gd name="T1" fmla="*/ 460 h 500"/>
                  <a:gd name="T2" fmla="*/ 0 w 244"/>
                  <a:gd name="T3" fmla="*/ 271 h 500"/>
                  <a:gd name="T4" fmla="*/ 130 w 244"/>
                  <a:gd name="T5" fmla="*/ 271 h 500"/>
                  <a:gd name="T6" fmla="*/ 130 w 244"/>
                  <a:gd name="T7" fmla="*/ 304 h 500"/>
                  <a:gd name="T8" fmla="*/ 221 w 244"/>
                  <a:gd name="T9" fmla="*/ 251 h 500"/>
                  <a:gd name="T10" fmla="*/ 130 w 244"/>
                  <a:gd name="T11" fmla="*/ 197 h 500"/>
                  <a:gd name="T12" fmla="*/ 130 w 244"/>
                  <a:gd name="T13" fmla="*/ 231 h 500"/>
                  <a:gd name="T14" fmla="*/ 0 w 244"/>
                  <a:gd name="T15" fmla="*/ 231 h 500"/>
                  <a:gd name="T16" fmla="*/ 0 w 244"/>
                  <a:gd name="T17" fmla="*/ 39 h 500"/>
                  <a:gd name="T18" fmla="*/ 40 w 244"/>
                  <a:gd name="T19" fmla="*/ 0 h 500"/>
                  <a:gd name="T20" fmla="*/ 204 w 244"/>
                  <a:gd name="T21" fmla="*/ 0 h 500"/>
                  <a:gd name="T22" fmla="*/ 243 w 244"/>
                  <a:gd name="T23" fmla="*/ 39 h 500"/>
                  <a:gd name="T24" fmla="*/ 243 w 244"/>
                  <a:gd name="T25" fmla="*/ 460 h 500"/>
                  <a:gd name="T26" fmla="*/ 204 w 244"/>
                  <a:gd name="T27" fmla="*/ 499 h 500"/>
                  <a:gd name="T28" fmla="*/ 40 w 244"/>
                  <a:gd name="T29" fmla="*/ 499 h 500"/>
                  <a:gd name="T30" fmla="*/ 0 w 244"/>
                  <a:gd name="T31" fmla="*/ 46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500">
                    <a:moveTo>
                      <a:pt x="0" y="460"/>
                    </a:moveTo>
                    <a:lnTo>
                      <a:pt x="0" y="271"/>
                    </a:lnTo>
                    <a:lnTo>
                      <a:pt x="130" y="271"/>
                    </a:lnTo>
                    <a:lnTo>
                      <a:pt x="130" y="304"/>
                    </a:lnTo>
                    <a:lnTo>
                      <a:pt x="221" y="251"/>
                    </a:lnTo>
                    <a:lnTo>
                      <a:pt x="130" y="197"/>
                    </a:lnTo>
                    <a:lnTo>
                      <a:pt x="130" y="231"/>
                    </a:lnTo>
                    <a:lnTo>
                      <a:pt x="0" y="231"/>
                    </a:lnTo>
                    <a:lnTo>
                      <a:pt x="0" y="39"/>
                    </a:lnTo>
                    <a:cubicBezTo>
                      <a:pt x="0" y="17"/>
                      <a:pt x="17" y="0"/>
                      <a:pt x="40" y="0"/>
                    </a:cubicBezTo>
                    <a:lnTo>
                      <a:pt x="204" y="0"/>
                    </a:lnTo>
                    <a:cubicBezTo>
                      <a:pt x="226" y="0"/>
                      <a:pt x="243" y="17"/>
                      <a:pt x="243" y="39"/>
                    </a:cubicBezTo>
                    <a:lnTo>
                      <a:pt x="243" y="460"/>
                    </a:lnTo>
                    <a:cubicBezTo>
                      <a:pt x="243" y="482"/>
                      <a:pt x="226" y="499"/>
                      <a:pt x="204" y="499"/>
                    </a:cubicBezTo>
                    <a:lnTo>
                      <a:pt x="40" y="499"/>
                    </a:lnTo>
                    <a:cubicBezTo>
                      <a:pt x="17" y="499"/>
                      <a:pt x="0" y="482"/>
                      <a:pt x="0" y="46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grpSp>
        <p:sp>
          <p:nvSpPr>
            <p:cNvPr id="181" name="Rectangle 180">
              <a:extLst>
                <a:ext uri="{FF2B5EF4-FFF2-40B4-BE49-F238E27FC236}">
                  <a16:creationId xmlns:a16="http://schemas.microsoft.com/office/drawing/2014/main" id="{6C03C83E-C334-BF4F-856C-F5E1E907D912}"/>
                </a:ext>
              </a:extLst>
            </p:cNvPr>
            <p:cNvSpPr/>
            <p:nvPr/>
          </p:nvSpPr>
          <p:spPr>
            <a:xfrm>
              <a:off x="8857983" y="2103309"/>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racle Sans"/>
                <a:ea typeface="+mn-ea"/>
                <a:cs typeface="+mn-cs"/>
              </a:endParaRPr>
            </a:p>
          </p:txBody>
        </p:sp>
      </p:grpSp>
      <p:grpSp>
        <p:nvGrpSpPr>
          <p:cNvPr id="184" name="Group 183">
            <a:extLst>
              <a:ext uri="{FF2B5EF4-FFF2-40B4-BE49-F238E27FC236}">
                <a16:creationId xmlns:a16="http://schemas.microsoft.com/office/drawing/2014/main" id="{D248087A-FF07-CE4B-AE51-E94CBEBF2EC4}"/>
              </a:ext>
            </a:extLst>
          </p:cNvPr>
          <p:cNvGrpSpPr/>
          <p:nvPr/>
        </p:nvGrpSpPr>
        <p:grpSpPr>
          <a:xfrm>
            <a:off x="6508677" y="5481951"/>
            <a:ext cx="639069" cy="695710"/>
            <a:chOff x="8833714" y="4158080"/>
            <a:chExt cx="639069" cy="695710"/>
          </a:xfrm>
        </p:grpSpPr>
        <p:grpSp>
          <p:nvGrpSpPr>
            <p:cNvPr id="185" name="Group 184">
              <a:extLst>
                <a:ext uri="{FF2B5EF4-FFF2-40B4-BE49-F238E27FC236}">
                  <a16:creationId xmlns:a16="http://schemas.microsoft.com/office/drawing/2014/main" id="{E3856ECC-66DC-594E-B34B-9D48AE831EC0}"/>
                </a:ext>
              </a:extLst>
            </p:cNvPr>
            <p:cNvGrpSpPr/>
            <p:nvPr/>
          </p:nvGrpSpPr>
          <p:grpSpPr>
            <a:xfrm>
              <a:off x="8904523" y="4257210"/>
              <a:ext cx="497450" cy="497450"/>
              <a:chOff x="7046913" y="4090988"/>
              <a:chExt cx="327025" cy="327025"/>
            </a:xfrm>
            <a:solidFill>
              <a:srgbClr val="5F5F5F"/>
            </a:solidFill>
          </p:grpSpPr>
          <p:sp>
            <p:nvSpPr>
              <p:cNvPr id="187" name="Freeform 32">
                <a:extLst>
                  <a:ext uri="{FF2B5EF4-FFF2-40B4-BE49-F238E27FC236}">
                    <a16:creationId xmlns:a16="http://schemas.microsoft.com/office/drawing/2014/main" id="{E8285E68-4A76-0646-96F7-99179A52FAC7}"/>
                  </a:ext>
                </a:extLst>
              </p:cNvPr>
              <p:cNvSpPr>
                <a:spLocks noChangeArrowheads="1"/>
              </p:cNvSpPr>
              <p:nvPr/>
            </p:nvSpPr>
            <p:spPr bwMode="auto">
              <a:xfrm>
                <a:off x="7204075" y="4281488"/>
                <a:ext cx="68263" cy="53975"/>
              </a:xfrm>
              <a:custGeom>
                <a:avLst/>
                <a:gdLst>
                  <a:gd name="T0" fmla="*/ 11 w 190"/>
                  <a:gd name="T1" fmla="*/ 0 h 148"/>
                  <a:gd name="T2" fmla="*/ 186 w 190"/>
                  <a:gd name="T3" fmla="*/ 20 h 148"/>
                  <a:gd name="T4" fmla="*/ 189 w 190"/>
                  <a:gd name="T5" fmla="*/ 31 h 148"/>
                  <a:gd name="T6" fmla="*/ 70 w 190"/>
                  <a:gd name="T7" fmla="*/ 147 h 148"/>
                  <a:gd name="T8" fmla="*/ 50 w 190"/>
                  <a:gd name="T9" fmla="*/ 141 h 148"/>
                  <a:gd name="T10" fmla="*/ 48 w 190"/>
                  <a:gd name="T11" fmla="*/ 141 h 148"/>
                  <a:gd name="T12" fmla="*/ 0 w 190"/>
                  <a:gd name="T13" fmla="*/ 17 h 148"/>
                  <a:gd name="T14" fmla="*/ 11 w 190"/>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48">
                    <a:moveTo>
                      <a:pt x="11" y="0"/>
                    </a:moveTo>
                    <a:lnTo>
                      <a:pt x="186" y="20"/>
                    </a:lnTo>
                    <a:cubicBezTo>
                      <a:pt x="186" y="25"/>
                      <a:pt x="186" y="28"/>
                      <a:pt x="189" y="31"/>
                    </a:cubicBezTo>
                    <a:lnTo>
                      <a:pt x="70" y="147"/>
                    </a:lnTo>
                    <a:cubicBezTo>
                      <a:pt x="65" y="144"/>
                      <a:pt x="59" y="141"/>
                      <a:pt x="50" y="141"/>
                    </a:cubicBezTo>
                    <a:lnTo>
                      <a:pt x="48" y="141"/>
                    </a:lnTo>
                    <a:lnTo>
                      <a:pt x="0" y="17"/>
                    </a:lnTo>
                    <a:cubicBezTo>
                      <a:pt x="2" y="11"/>
                      <a:pt x="8" y="6"/>
                      <a:pt x="11"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188" name="Freeform 33">
                <a:extLst>
                  <a:ext uri="{FF2B5EF4-FFF2-40B4-BE49-F238E27FC236}">
                    <a16:creationId xmlns:a16="http://schemas.microsoft.com/office/drawing/2014/main" id="{95A02F0F-8071-094B-B775-7C55AC9EA6C5}"/>
                  </a:ext>
                </a:extLst>
              </p:cNvPr>
              <p:cNvSpPr>
                <a:spLocks noChangeArrowheads="1"/>
              </p:cNvSpPr>
              <p:nvPr/>
            </p:nvSpPr>
            <p:spPr bwMode="auto">
              <a:xfrm>
                <a:off x="7148513" y="4283075"/>
                <a:ext cx="63500" cy="52388"/>
              </a:xfrm>
              <a:custGeom>
                <a:avLst/>
                <a:gdLst>
                  <a:gd name="T0" fmla="*/ 125 w 176"/>
                  <a:gd name="T1" fmla="*/ 25 h 145"/>
                  <a:gd name="T2" fmla="*/ 175 w 176"/>
                  <a:gd name="T3" fmla="*/ 144 h 145"/>
                  <a:gd name="T4" fmla="*/ 0 w 176"/>
                  <a:gd name="T5" fmla="*/ 20 h 145"/>
                  <a:gd name="T6" fmla="*/ 3 w 176"/>
                  <a:gd name="T7" fmla="*/ 14 h 145"/>
                  <a:gd name="T8" fmla="*/ 85 w 176"/>
                  <a:gd name="T9" fmla="*/ 0 h 145"/>
                  <a:gd name="T10" fmla="*/ 125 w 176"/>
                  <a:gd name="T11" fmla="*/ 25 h 145"/>
                </a:gdLst>
                <a:ahLst/>
                <a:cxnLst>
                  <a:cxn ang="0">
                    <a:pos x="T0" y="T1"/>
                  </a:cxn>
                  <a:cxn ang="0">
                    <a:pos x="T2" y="T3"/>
                  </a:cxn>
                  <a:cxn ang="0">
                    <a:pos x="T4" y="T5"/>
                  </a:cxn>
                  <a:cxn ang="0">
                    <a:pos x="T6" y="T7"/>
                  </a:cxn>
                  <a:cxn ang="0">
                    <a:pos x="T8" y="T9"/>
                  </a:cxn>
                  <a:cxn ang="0">
                    <a:pos x="T10" y="T11"/>
                  </a:cxn>
                </a:cxnLst>
                <a:rect l="0" t="0" r="r" b="b"/>
                <a:pathLst>
                  <a:path w="176" h="145">
                    <a:moveTo>
                      <a:pt x="125" y="25"/>
                    </a:moveTo>
                    <a:cubicBezTo>
                      <a:pt x="127" y="25"/>
                      <a:pt x="175" y="144"/>
                      <a:pt x="175" y="144"/>
                    </a:cubicBezTo>
                    <a:lnTo>
                      <a:pt x="0" y="20"/>
                    </a:lnTo>
                    <a:cubicBezTo>
                      <a:pt x="3" y="20"/>
                      <a:pt x="3" y="17"/>
                      <a:pt x="3" y="14"/>
                    </a:cubicBezTo>
                    <a:lnTo>
                      <a:pt x="85" y="0"/>
                    </a:lnTo>
                    <a:cubicBezTo>
                      <a:pt x="91" y="14"/>
                      <a:pt x="108" y="25"/>
                      <a:pt x="125" y="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189" name="Freeform 34">
                <a:extLst>
                  <a:ext uri="{FF2B5EF4-FFF2-40B4-BE49-F238E27FC236}">
                    <a16:creationId xmlns:a16="http://schemas.microsoft.com/office/drawing/2014/main" id="{4E4D59E3-85EC-A448-B877-6194E4C6250F}"/>
                  </a:ext>
                </a:extLst>
              </p:cNvPr>
              <p:cNvSpPr>
                <a:spLocks noChangeArrowheads="1"/>
              </p:cNvSpPr>
              <p:nvPr/>
            </p:nvSpPr>
            <p:spPr bwMode="auto">
              <a:xfrm>
                <a:off x="7140575" y="4210050"/>
                <a:ext cx="42863" cy="68263"/>
              </a:xfrm>
              <a:custGeom>
                <a:avLst/>
                <a:gdLst>
                  <a:gd name="T0" fmla="*/ 116 w 117"/>
                  <a:gd name="T1" fmla="*/ 149 h 190"/>
                  <a:gd name="T2" fmla="*/ 99 w 117"/>
                  <a:gd name="T3" fmla="*/ 175 h 190"/>
                  <a:gd name="T4" fmla="*/ 17 w 117"/>
                  <a:gd name="T5" fmla="*/ 189 h 190"/>
                  <a:gd name="T6" fmla="*/ 0 w 117"/>
                  <a:gd name="T7" fmla="*/ 172 h 190"/>
                  <a:gd name="T8" fmla="*/ 42 w 117"/>
                  <a:gd name="T9" fmla="*/ 0 h 190"/>
                  <a:gd name="T10" fmla="*/ 45 w 117"/>
                  <a:gd name="T11" fmla="*/ 0 h 190"/>
                  <a:gd name="T12" fmla="*/ 116 w 117"/>
                  <a:gd name="T13" fmla="*/ 149 h 190"/>
                </a:gdLst>
                <a:ahLst/>
                <a:cxnLst>
                  <a:cxn ang="0">
                    <a:pos x="T0" y="T1"/>
                  </a:cxn>
                  <a:cxn ang="0">
                    <a:pos x="T2" y="T3"/>
                  </a:cxn>
                  <a:cxn ang="0">
                    <a:pos x="T4" y="T5"/>
                  </a:cxn>
                  <a:cxn ang="0">
                    <a:pos x="T6" y="T7"/>
                  </a:cxn>
                  <a:cxn ang="0">
                    <a:pos x="T8" y="T9"/>
                  </a:cxn>
                  <a:cxn ang="0">
                    <a:pos x="T10" y="T11"/>
                  </a:cxn>
                  <a:cxn ang="0">
                    <a:pos x="T12" y="T13"/>
                  </a:cxn>
                </a:cxnLst>
                <a:rect l="0" t="0" r="r" b="b"/>
                <a:pathLst>
                  <a:path w="117" h="190">
                    <a:moveTo>
                      <a:pt x="116" y="149"/>
                    </a:moveTo>
                    <a:cubicBezTo>
                      <a:pt x="110" y="155"/>
                      <a:pt x="104" y="166"/>
                      <a:pt x="99" y="175"/>
                    </a:cubicBezTo>
                    <a:lnTo>
                      <a:pt x="17" y="189"/>
                    </a:lnTo>
                    <a:cubicBezTo>
                      <a:pt x="11" y="183"/>
                      <a:pt x="5" y="177"/>
                      <a:pt x="0" y="172"/>
                    </a:cubicBezTo>
                    <a:lnTo>
                      <a:pt x="42" y="0"/>
                    </a:lnTo>
                    <a:cubicBezTo>
                      <a:pt x="45" y="0"/>
                      <a:pt x="45" y="0"/>
                      <a:pt x="45" y="0"/>
                    </a:cubicBezTo>
                    <a:lnTo>
                      <a:pt x="116" y="14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190" name="Freeform 35">
                <a:extLst>
                  <a:ext uri="{FF2B5EF4-FFF2-40B4-BE49-F238E27FC236}">
                    <a16:creationId xmlns:a16="http://schemas.microsoft.com/office/drawing/2014/main" id="{C65E22C1-2EF9-454D-ACB6-3B9C579D48F0}"/>
                  </a:ext>
                </a:extLst>
              </p:cNvPr>
              <p:cNvSpPr>
                <a:spLocks noChangeArrowheads="1"/>
              </p:cNvSpPr>
              <p:nvPr/>
            </p:nvSpPr>
            <p:spPr bwMode="auto">
              <a:xfrm>
                <a:off x="7165975" y="4198938"/>
                <a:ext cx="92075" cy="63500"/>
              </a:xfrm>
              <a:custGeom>
                <a:avLst/>
                <a:gdLst>
                  <a:gd name="T0" fmla="*/ 74 w 255"/>
                  <a:gd name="T1" fmla="*/ 169 h 176"/>
                  <a:gd name="T2" fmla="*/ 71 w 255"/>
                  <a:gd name="T3" fmla="*/ 166 h 176"/>
                  <a:gd name="T4" fmla="*/ 0 w 255"/>
                  <a:gd name="T5" fmla="*/ 17 h 176"/>
                  <a:gd name="T6" fmla="*/ 11 w 255"/>
                  <a:gd name="T7" fmla="*/ 0 h 176"/>
                  <a:gd name="T8" fmla="*/ 251 w 255"/>
                  <a:gd name="T9" fmla="*/ 5 h 176"/>
                  <a:gd name="T10" fmla="*/ 254 w 255"/>
                  <a:gd name="T11" fmla="*/ 14 h 176"/>
                  <a:gd name="T12" fmla="*/ 93 w 255"/>
                  <a:gd name="T13" fmla="*/ 175 h 176"/>
                  <a:gd name="T14" fmla="*/ 74 w 255"/>
                  <a:gd name="T15" fmla="*/ 169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76">
                    <a:moveTo>
                      <a:pt x="74" y="169"/>
                    </a:moveTo>
                    <a:cubicBezTo>
                      <a:pt x="74" y="169"/>
                      <a:pt x="71" y="169"/>
                      <a:pt x="71" y="166"/>
                    </a:cubicBezTo>
                    <a:lnTo>
                      <a:pt x="0" y="17"/>
                    </a:lnTo>
                    <a:cubicBezTo>
                      <a:pt x="6" y="14"/>
                      <a:pt x="9" y="5"/>
                      <a:pt x="11" y="0"/>
                    </a:cubicBezTo>
                    <a:lnTo>
                      <a:pt x="251" y="5"/>
                    </a:lnTo>
                    <a:cubicBezTo>
                      <a:pt x="251" y="8"/>
                      <a:pt x="254" y="11"/>
                      <a:pt x="254" y="14"/>
                    </a:cubicBezTo>
                    <a:lnTo>
                      <a:pt x="93" y="175"/>
                    </a:lnTo>
                    <a:cubicBezTo>
                      <a:pt x="88" y="172"/>
                      <a:pt x="82" y="169"/>
                      <a:pt x="74" y="16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191" name="Freeform 36">
                <a:extLst>
                  <a:ext uri="{FF2B5EF4-FFF2-40B4-BE49-F238E27FC236}">
                    <a16:creationId xmlns:a16="http://schemas.microsoft.com/office/drawing/2014/main" id="{DDFA74F5-4C40-EE45-BCDC-D261741022B9}"/>
                  </a:ext>
                </a:extLst>
              </p:cNvPr>
              <p:cNvSpPr>
                <a:spLocks noChangeArrowheads="1"/>
              </p:cNvSpPr>
              <p:nvPr/>
            </p:nvSpPr>
            <p:spPr bwMode="auto">
              <a:xfrm>
                <a:off x="7207250" y="4210050"/>
                <a:ext cx="71438" cy="69850"/>
              </a:xfrm>
              <a:custGeom>
                <a:avLst/>
                <a:gdLst>
                  <a:gd name="T0" fmla="*/ 161 w 198"/>
                  <a:gd name="T1" fmla="*/ 0 h 193"/>
                  <a:gd name="T2" fmla="*/ 172 w 198"/>
                  <a:gd name="T3" fmla="*/ 5 h 193"/>
                  <a:gd name="T4" fmla="*/ 197 w 198"/>
                  <a:gd name="T5" fmla="*/ 169 h 193"/>
                  <a:gd name="T6" fmla="*/ 178 w 198"/>
                  <a:gd name="T7" fmla="*/ 192 h 193"/>
                  <a:gd name="T8" fmla="*/ 3 w 198"/>
                  <a:gd name="T9" fmla="*/ 172 h 193"/>
                  <a:gd name="T10" fmla="*/ 0 w 198"/>
                  <a:gd name="T11" fmla="*/ 161 h 193"/>
                  <a:gd name="T12" fmla="*/ 161 w 198"/>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198" h="193">
                    <a:moveTo>
                      <a:pt x="161" y="0"/>
                    </a:moveTo>
                    <a:cubicBezTo>
                      <a:pt x="164" y="3"/>
                      <a:pt x="169" y="5"/>
                      <a:pt x="172" y="5"/>
                    </a:cubicBezTo>
                    <a:lnTo>
                      <a:pt x="197" y="169"/>
                    </a:lnTo>
                    <a:cubicBezTo>
                      <a:pt x="189" y="175"/>
                      <a:pt x="183" y="183"/>
                      <a:pt x="178" y="192"/>
                    </a:cubicBezTo>
                    <a:lnTo>
                      <a:pt x="3" y="172"/>
                    </a:lnTo>
                    <a:cubicBezTo>
                      <a:pt x="3" y="169"/>
                      <a:pt x="3" y="163"/>
                      <a:pt x="0" y="161"/>
                    </a:cubicBezTo>
                    <a:lnTo>
                      <a:pt x="161"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sp>
            <p:nvSpPr>
              <p:cNvPr id="192" name="Freeform 37">
                <a:extLst>
                  <a:ext uri="{FF2B5EF4-FFF2-40B4-BE49-F238E27FC236}">
                    <a16:creationId xmlns:a16="http://schemas.microsoft.com/office/drawing/2014/main" id="{1F7C0721-AA4C-2446-AFC2-723465D255C6}"/>
                  </a:ext>
                </a:extLst>
              </p:cNvPr>
              <p:cNvSpPr>
                <a:spLocks noChangeArrowheads="1"/>
              </p:cNvSpPr>
              <p:nvPr/>
            </p:nvSpPr>
            <p:spPr bwMode="auto">
              <a:xfrm>
                <a:off x="7046913" y="4090988"/>
                <a:ext cx="327025" cy="327025"/>
              </a:xfrm>
              <a:custGeom>
                <a:avLst/>
                <a:gdLst>
                  <a:gd name="T0" fmla="*/ 455 w 910"/>
                  <a:gd name="T1" fmla="*/ 0 h 909"/>
                  <a:gd name="T2" fmla="*/ 909 w 910"/>
                  <a:gd name="T3" fmla="*/ 454 h 909"/>
                  <a:gd name="T4" fmla="*/ 455 w 910"/>
                  <a:gd name="T5" fmla="*/ 908 h 909"/>
                  <a:gd name="T6" fmla="*/ 0 w 910"/>
                  <a:gd name="T7" fmla="*/ 454 h 909"/>
                  <a:gd name="T8" fmla="*/ 455 w 910"/>
                  <a:gd name="T9" fmla="*/ 0 h 909"/>
                  <a:gd name="T10" fmla="*/ 669 w 910"/>
                  <a:gd name="T11" fmla="*/ 589 h 909"/>
                  <a:gd name="T12" fmla="*/ 717 w 910"/>
                  <a:gd name="T13" fmla="*/ 542 h 909"/>
                  <a:gd name="T14" fmla="*/ 677 w 910"/>
                  <a:gd name="T15" fmla="*/ 496 h 909"/>
                  <a:gd name="T16" fmla="*/ 652 w 910"/>
                  <a:gd name="T17" fmla="*/ 333 h 909"/>
                  <a:gd name="T18" fmla="*/ 677 w 910"/>
                  <a:gd name="T19" fmla="*/ 293 h 909"/>
                  <a:gd name="T20" fmla="*/ 632 w 910"/>
                  <a:gd name="T21" fmla="*/ 248 h 909"/>
                  <a:gd name="T22" fmla="*/ 590 w 910"/>
                  <a:gd name="T23" fmla="*/ 279 h 909"/>
                  <a:gd name="T24" fmla="*/ 347 w 910"/>
                  <a:gd name="T25" fmla="*/ 273 h 909"/>
                  <a:gd name="T26" fmla="*/ 305 w 910"/>
                  <a:gd name="T27" fmla="*/ 242 h 909"/>
                  <a:gd name="T28" fmla="*/ 260 w 910"/>
                  <a:gd name="T29" fmla="*/ 288 h 909"/>
                  <a:gd name="T30" fmla="*/ 282 w 910"/>
                  <a:gd name="T31" fmla="*/ 327 h 909"/>
                  <a:gd name="T32" fmla="*/ 240 w 910"/>
                  <a:gd name="T33" fmla="*/ 499 h 909"/>
                  <a:gd name="T34" fmla="*/ 198 w 910"/>
                  <a:gd name="T35" fmla="*/ 544 h 909"/>
                  <a:gd name="T36" fmla="*/ 243 w 910"/>
                  <a:gd name="T37" fmla="*/ 589 h 909"/>
                  <a:gd name="T38" fmla="*/ 271 w 910"/>
                  <a:gd name="T39" fmla="*/ 581 h 909"/>
                  <a:gd name="T40" fmla="*/ 449 w 910"/>
                  <a:gd name="T41" fmla="*/ 705 h 909"/>
                  <a:gd name="T42" fmla="*/ 446 w 910"/>
                  <a:gd name="T43" fmla="*/ 719 h 909"/>
                  <a:gd name="T44" fmla="*/ 491 w 910"/>
                  <a:gd name="T45" fmla="*/ 764 h 909"/>
                  <a:gd name="T46" fmla="*/ 536 w 910"/>
                  <a:gd name="T47" fmla="*/ 719 h 909"/>
                  <a:gd name="T48" fmla="*/ 531 w 910"/>
                  <a:gd name="T49" fmla="*/ 700 h 909"/>
                  <a:gd name="T50" fmla="*/ 649 w 910"/>
                  <a:gd name="T51" fmla="*/ 584 h 909"/>
                  <a:gd name="T52" fmla="*/ 669 w 910"/>
                  <a:gd name="T53" fmla="*/ 58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0" h="909">
                    <a:moveTo>
                      <a:pt x="455" y="0"/>
                    </a:moveTo>
                    <a:cubicBezTo>
                      <a:pt x="706" y="0"/>
                      <a:pt x="909" y="203"/>
                      <a:pt x="909" y="454"/>
                    </a:cubicBezTo>
                    <a:cubicBezTo>
                      <a:pt x="909" y="705"/>
                      <a:pt x="707" y="908"/>
                      <a:pt x="455" y="908"/>
                    </a:cubicBezTo>
                    <a:cubicBezTo>
                      <a:pt x="204" y="908"/>
                      <a:pt x="0" y="705"/>
                      <a:pt x="0" y="454"/>
                    </a:cubicBezTo>
                    <a:cubicBezTo>
                      <a:pt x="0" y="203"/>
                      <a:pt x="203" y="0"/>
                      <a:pt x="455" y="0"/>
                    </a:cubicBezTo>
                    <a:close/>
                    <a:moveTo>
                      <a:pt x="669" y="589"/>
                    </a:moveTo>
                    <a:cubicBezTo>
                      <a:pt x="694" y="589"/>
                      <a:pt x="714" y="570"/>
                      <a:pt x="717" y="542"/>
                    </a:cubicBezTo>
                    <a:cubicBezTo>
                      <a:pt x="717" y="519"/>
                      <a:pt x="700" y="499"/>
                      <a:pt x="677" y="496"/>
                    </a:cubicBezTo>
                    <a:lnTo>
                      <a:pt x="652" y="333"/>
                    </a:lnTo>
                    <a:cubicBezTo>
                      <a:pt x="666" y="327"/>
                      <a:pt x="677" y="310"/>
                      <a:pt x="677" y="293"/>
                    </a:cubicBezTo>
                    <a:cubicBezTo>
                      <a:pt x="677" y="268"/>
                      <a:pt x="658" y="248"/>
                      <a:pt x="632" y="248"/>
                    </a:cubicBezTo>
                    <a:cubicBezTo>
                      <a:pt x="613" y="248"/>
                      <a:pt x="596" y="262"/>
                      <a:pt x="590" y="279"/>
                    </a:cubicBezTo>
                    <a:lnTo>
                      <a:pt x="347" y="273"/>
                    </a:lnTo>
                    <a:cubicBezTo>
                      <a:pt x="342" y="256"/>
                      <a:pt x="325" y="242"/>
                      <a:pt x="305" y="242"/>
                    </a:cubicBezTo>
                    <a:cubicBezTo>
                      <a:pt x="280" y="242"/>
                      <a:pt x="260" y="262"/>
                      <a:pt x="260" y="288"/>
                    </a:cubicBezTo>
                    <a:cubicBezTo>
                      <a:pt x="260" y="304"/>
                      <a:pt x="268" y="319"/>
                      <a:pt x="282" y="327"/>
                    </a:cubicBezTo>
                    <a:lnTo>
                      <a:pt x="240" y="499"/>
                    </a:lnTo>
                    <a:cubicBezTo>
                      <a:pt x="217" y="502"/>
                      <a:pt x="198" y="522"/>
                      <a:pt x="198" y="544"/>
                    </a:cubicBezTo>
                    <a:cubicBezTo>
                      <a:pt x="198" y="570"/>
                      <a:pt x="217" y="589"/>
                      <a:pt x="243" y="589"/>
                    </a:cubicBezTo>
                    <a:cubicBezTo>
                      <a:pt x="254" y="589"/>
                      <a:pt x="263" y="587"/>
                      <a:pt x="271" y="581"/>
                    </a:cubicBezTo>
                    <a:lnTo>
                      <a:pt x="449" y="705"/>
                    </a:lnTo>
                    <a:cubicBezTo>
                      <a:pt x="446" y="711"/>
                      <a:pt x="446" y="714"/>
                      <a:pt x="446" y="719"/>
                    </a:cubicBezTo>
                    <a:cubicBezTo>
                      <a:pt x="446" y="745"/>
                      <a:pt x="466" y="764"/>
                      <a:pt x="491" y="764"/>
                    </a:cubicBezTo>
                    <a:cubicBezTo>
                      <a:pt x="517" y="764"/>
                      <a:pt x="536" y="745"/>
                      <a:pt x="536" y="719"/>
                    </a:cubicBezTo>
                    <a:cubicBezTo>
                      <a:pt x="536" y="714"/>
                      <a:pt x="534" y="705"/>
                      <a:pt x="531" y="700"/>
                    </a:cubicBezTo>
                    <a:lnTo>
                      <a:pt x="649" y="584"/>
                    </a:lnTo>
                    <a:cubicBezTo>
                      <a:pt x="655" y="587"/>
                      <a:pt x="661" y="589"/>
                      <a:pt x="669" y="589"/>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grpSp>
        <p:sp>
          <p:nvSpPr>
            <p:cNvPr id="186" name="Rectangle 185">
              <a:extLst>
                <a:ext uri="{FF2B5EF4-FFF2-40B4-BE49-F238E27FC236}">
                  <a16:creationId xmlns:a16="http://schemas.microsoft.com/office/drawing/2014/main" id="{82219F16-104C-374E-973C-AC4A0F6E9C2A}"/>
                </a:ext>
              </a:extLst>
            </p:cNvPr>
            <p:cNvSpPr/>
            <p:nvPr/>
          </p:nvSpPr>
          <p:spPr>
            <a:xfrm>
              <a:off x="8833714" y="4158080"/>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racle Sans"/>
                <a:ea typeface="+mn-ea"/>
                <a:cs typeface="+mn-cs"/>
              </a:endParaRPr>
            </a:p>
          </p:txBody>
        </p:sp>
      </p:grpSp>
      <p:sp>
        <p:nvSpPr>
          <p:cNvPr id="193" name="TextBox 192">
            <a:extLst>
              <a:ext uri="{FF2B5EF4-FFF2-40B4-BE49-F238E27FC236}">
                <a16:creationId xmlns:a16="http://schemas.microsoft.com/office/drawing/2014/main" id="{073650E6-BA50-B149-ABB8-91C6AA22F8A7}"/>
              </a:ext>
            </a:extLst>
          </p:cNvPr>
          <p:cNvSpPr txBox="1"/>
          <p:nvPr/>
        </p:nvSpPr>
        <p:spPr>
          <a:xfrm>
            <a:off x="4615442" y="5196750"/>
            <a:ext cx="2249206" cy="307777"/>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E0E2E1"/>
                </a:solidFill>
                <a:effectLst/>
                <a:uLnTx/>
                <a:uFillTx/>
                <a:latin typeface="Oracle Sans Light" panose="020B0403020204020204" pitchFamily="34" charset="0"/>
                <a:ea typeface="+mn-ea"/>
                <a:cs typeface="Oracle Sans Light" panose="020B0403020204020204" pitchFamily="34" charset="0"/>
              </a:rPr>
              <a:t>Resources </a:t>
            </a:r>
            <a:r>
              <a:rPr lang="en-US" sz="1400" dirty="0">
                <a:solidFill>
                  <a:srgbClr val="E0E2E1"/>
                </a:solidFill>
                <a:latin typeface="Oracle Sans Light" panose="020B0403020204020204" pitchFamily="34" charset="0"/>
                <a:cs typeface="Oracle Sans Light" panose="020B0403020204020204" pitchFamily="34" charset="0"/>
              </a:rPr>
              <a:t>(</a:t>
            </a:r>
            <a:r>
              <a:rPr kumimoji="0" lang="en-US" sz="1400" b="0" i="0" u="none" strike="noStrike" kern="1200" cap="none" spc="0" normalizeH="0" noProof="0" dirty="0" smtClean="0">
                <a:ln>
                  <a:noFill/>
                </a:ln>
                <a:solidFill>
                  <a:srgbClr val="E0E2E1"/>
                </a:solidFill>
                <a:effectLst/>
                <a:uLnTx/>
                <a:uFillTx/>
                <a:latin typeface="Oracle Sans Light" panose="020B0403020204020204" pitchFamily="34" charset="0"/>
                <a:ea typeface="+mn-ea"/>
                <a:cs typeface="Oracle Sans Light" panose="020B0403020204020204" pitchFamily="34" charset="0"/>
              </a:rPr>
              <a:t>Cloud Objects)</a:t>
            </a:r>
            <a:endParaRPr kumimoji="0" lang="en-US" sz="1400" b="0" i="0" u="none" strike="noStrike" kern="1200" cap="none" spc="0" normalizeH="0" baseline="0" noProof="0" dirty="0">
              <a:ln>
                <a:noFill/>
              </a:ln>
              <a:solidFill>
                <a:srgbClr val="E0E2E1"/>
              </a:solidFill>
              <a:effectLst/>
              <a:uLnTx/>
              <a:uFillTx/>
              <a:latin typeface="Oracle Sans Light" panose="020B0403020204020204" pitchFamily="34" charset="0"/>
              <a:ea typeface="+mn-ea"/>
              <a:cs typeface="Oracle Sans Light" panose="020B0403020204020204" pitchFamily="34" charset="0"/>
            </a:endParaRPr>
          </a:p>
        </p:txBody>
      </p:sp>
      <p:cxnSp>
        <p:nvCxnSpPr>
          <p:cNvPr id="195" name="Straight Connector 194">
            <a:extLst>
              <a:ext uri="{FF2B5EF4-FFF2-40B4-BE49-F238E27FC236}">
                <a16:creationId xmlns:a16="http://schemas.microsoft.com/office/drawing/2014/main" id="{0847E3E2-0B7B-274E-9FFB-DD1F879139DC}"/>
              </a:ext>
            </a:extLst>
          </p:cNvPr>
          <p:cNvCxnSpPr>
            <a:cxnSpLocks/>
          </p:cNvCxnSpPr>
          <p:nvPr/>
        </p:nvCxnSpPr>
        <p:spPr>
          <a:xfrm flipV="1">
            <a:off x="2441809" y="3516419"/>
            <a:ext cx="0" cy="157390"/>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515854" y="1166788"/>
            <a:ext cx="11374315" cy="646331"/>
          </a:xfrm>
          <a:prstGeom prst="rect">
            <a:avLst/>
          </a:prstGeom>
        </p:spPr>
        <p:txBody>
          <a:bodyPr wrap="square">
            <a:spAutoFit/>
          </a:bodyPr>
          <a:lstStyle/>
          <a:p>
            <a:pPr marL="0" lvl="1">
              <a:spcBef>
                <a:spcPts val="600"/>
              </a:spcBef>
              <a:spcAft>
                <a:spcPts val="600"/>
              </a:spcAft>
              <a:buClr>
                <a:srgbClr val="000000"/>
              </a:buClr>
            </a:pPr>
            <a:r>
              <a:rPr lang="en-US" dirty="0">
                <a:solidFill>
                  <a:srgbClr val="E0E2E1"/>
                </a:solidFill>
                <a:cs typeface="Oracle Sans" panose="020B0503020204020204" pitchFamily="34" charset="0"/>
              </a:rPr>
              <a:t>IAM uses traditional identity concepts such as Principals, Users, Groups, </a:t>
            </a:r>
            <a:r>
              <a:rPr lang="en-US" dirty="0" smtClean="0">
                <a:solidFill>
                  <a:srgbClr val="E0E2E1"/>
                </a:solidFill>
                <a:cs typeface="Oracle Sans" panose="020B0503020204020204" pitchFamily="34" charset="0"/>
              </a:rPr>
              <a:t>Dynamic Groups, </a:t>
            </a:r>
            <a:r>
              <a:rPr lang="en-US" dirty="0" err="1" smtClean="0">
                <a:solidFill>
                  <a:srgbClr val="E0E2E1"/>
                </a:solidFill>
                <a:cs typeface="Oracle Sans" panose="020B0503020204020204" pitchFamily="34" charset="0"/>
              </a:rPr>
              <a:t>AuthN</a:t>
            </a:r>
            <a:r>
              <a:rPr lang="en-US" dirty="0">
                <a:solidFill>
                  <a:srgbClr val="E0E2E1"/>
                </a:solidFill>
                <a:cs typeface="Oracle Sans" panose="020B0503020204020204" pitchFamily="34" charset="0"/>
              </a:rPr>
              <a:t>, </a:t>
            </a:r>
            <a:r>
              <a:rPr lang="en-US" dirty="0" err="1">
                <a:solidFill>
                  <a:srgbClr val="E0E2E1"/>
                </a:solidFill>
                <a:cs typeface="Oracle Sans" panose="020B0503020204020204" pitchFamily="34" charset="0"/>
              </a:rPr>
              <a:t>AuthZ</a:t>
            </a:r>
            <a:r>
              <a:rPr lang="en-US" dirty="0">
                <a:solidFill>
                  <a:srgbClr val="E0E2E1"/>
                </a:solidFill>
                <a:cs typeface="Oracle Sans" panose="020B0503020204020204" pitchFamily="34" charset="0"/>
              </a:rPr>
              <a:t> and introduces a new capability called Compartment </a:t>
            </a:r>
          </a:p>
        </p:txBody>
      </p:sp>
    </p:spTree>
    <p:custDataLst>
      <p:tags r:id="rId1"/>
    </p:custDataLst>
    <p:extLst>
      <p:ext uri="{BB962C8B-B14F-4D97-AF65-F5344CB8AC3E}">
        <p14:creationId xmlns:p14="http://schemas.microsoft.com/office/powerpoint/2010/main" val="77772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E592B-771B-2746-8A57-1E59B70DB08D}"/>
              </a:ext>
            </a:extLst>
          </p:cNvPr>
          <p:cNvSpPr>
            <a:spLocks noGrp="1"/>
          </p:cNvSpPr>
          <p:nvPr>
            <p:ph type="title"/>
          </p:nvPr>
        </p:nvSpPr>
        <p:spPr>
          <a:xfrm>
            <a:off x="195943" y="180974"/>
            <a:ext cx="10110857" cy="695682"/>
          </a:xfrm>
        </p:spPr>
        <p:txBody>
          <a:bodyPr/>
          <a:lstStyle/>
          <a:p>
            <a:r>
              <a:rPr lang="en-US" sz="3200" dirty="0">
                <a:latin typeface="Oracle Sans" panose="020B0503020204020204" pitchFamily="34" charset="0"/>
              </a:rPr>
              <a:t>Experience for Federated </a:t>
            </a:r>
            <a:r>
              <a:rPr lang="en-US" sz="3200" dirty="0" smtClean="0">
                <a:latin typeface="Oracle Sans" panose="020B0503020204020204" pitchFamily="34" charset="0"/>
              </a:rPr>
              <a:t>Users</a:t>
            </a:r>
            <a:endParaRPr lang="en-US" sz="3200" dirty="0">
              <a:latin typeface="Oracle Sans" panose="020B0503020204020204" pitchFamily="34" charset="0"/>
            </a:endParaRPr>
          </a:p>
        </p:txBody>
      </p:sp>
      <p:pic>
        <p:nvPicPr>
          <p:cNvPr id="3" name="Picture 2">
            <a:extLst>
              <a:ext uri="{FF2B5EF4-FFF2-40B4-BE49-F238E27FC236}">
                <a16:creationId xmlns:a16="http://schemas.microsoft.com/office/drawing/2014/main" id="{65D6848A-F99A-8A48-AC21-6B06A5A8329B}"/>
              </a:ext>
            </a:extLst>
          </p:cNvPr>
          <p:cNvPicPr>
            <a:picLocks noChangeAspect="1"/>
          </p:cNvPicPr>
          <p:nvPr/>
        </p:nvPicPr>
        <p:blipFill>
          <a:blip r:embed="rId3"/>
          <a:stretch>
            <a:fillRect/>
          </a:stretch>
        </p:blipFill>
        <p:spPr>
          <a:xfrm>
            <a:off x="5976258" y="1649963"/>
            <a:ext cx="5612581" cy="3479800"/>
          </a:xfrm>
          <a:prstGeom prst="rect">
            <a:avLst/>
          </a:prstGeom>
        </p:spPr>
      </p:pic>
      <p:sp>
        <p:nvSpPr>
          <p:cNvPr id="4" name="TextBox 3">
            <a:extLst>
              <a:ext uri="{FF2B5EF4-FFF2-40B4-BE49-F238E27FC236}">
                <a16:creationId xmlns:a16="http://schemas.microsoft.com/office/drawing/2014/main" id="{8A00521A-D0AA-D64A-8BEE-A24FB03C99C5}"/>
              </a:ext>
            </a:extLst>
          </p:cNvPr>
          <p:cNvSpPr txBox="1"/>
          <p:nvPr/>
        </p:nvSpPr>
        <p:spPr>
          <a:xfrm>
            <a:off x="330206" y="1032295"/>
            <a:ext cx="4921165" cy="5216813"/>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100" b="0" i="0" u="none" strike="noStrike" kern="1200" cap="none" spc="0" normalizeH="0" baseline="0" noProof="0" dirty="0">
                <a:ln>
                  <a:noFill/>
                </a:ln>
                <a:solidFill>
                  <a:srgbClr val="EBEFFE"/>
                </a:solidFill>
                <a:effectLst/>
                <a:uLnTx/>
                <a:uFillTx/>
                <a:latin typeface="Oracle Sans Light" panose="020B0403020204020204" pitchFamily="34" charset="0"/>
                <a:ea typeface="+mn-ea"/>
                <a:cs typeface="Oracle Sans Light" panose="020B0403020204020204" pitchFamily="34" charset="0"/>
              </a:rPr>
              <a:t>Federated users can use the Console to access Oracle Cloud Infrastructure (according to IAM policies for the groups the users are in).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srgbClr val="EBEFFE"/>
              </a:solidFill>
              <a:effectLst/>
              <a:uLnTx/>
              <a:uFillTx/>
              <a:latin typeface="Oracle Sans Light" panose="020B0403020204020204" pitchFamily="34" charset="0"/>
              <a:ea typeface="+mn-ea"/>
              <a:cs typeface="Oracle Sans Light" panose="020B04030202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100" b="0" i="0" u="none" strike="noStrike" kern="1200" cap="none" spc="0" normalizeH="0" baseline="0" noProof="0" dirty="0">
                <a:ln>
                  <a:noFill/>
                </a:ln>
                <a:solidFill>
                  <a:srgbClr val="EBEFFE"/>
                </a:solidFill>
                <a:effectLst/>
                <a:uLnTx/>
                <a:uFillTx/>
                <a:latin typeface="Oracle Sans Light" panose="020B0403020204020204" pitchFamily="34" charset="0"/>
                <a:ea typeface="+mn-ea"/>
                <a:cs typeface="Oracle Sans Light" panose="020B0403020204020204" pitchFamily="34" charset="0"/>
              </a:rPr>
              <a:t>They'll be prompted to enter their Oracle Cloud Infrastructure tenant (for example, </a:t>
            </a:r>
            <a:r>
              <a:rPr kumimoji="0" lang="en-US" sz="2100" b="0" i="0" u="none" strike="noStrike" kern="1200" cap="none" spc="0" normalizeH="0" baseline="0" noProof="0" dirty="0" err="1">
                <a:ln>
                  <a:noFill/>
                </a:ln>
                <a:solidFill>
                  <a:srgbClr val="EBEFFE"/>
                </a:solidFill>
                <a:effectLst/>
                <a:uLnTx/>
                <a:uFillTx/>
                <a:latin typeface="Oracle Sans Light" panose="020B0403020204020204" pitchFamily="34" charset="0"/>
                <a:ea typeface="+mn-ea"/>
                <a:cs typeface="Oracle Sans Light" panose="020B0403020204020204" pitchFamily="34" charset="0"/>
              </a:rPr>
              <a:t>ABCCorp</a:t>
            </a:r>
            <a:r>
              <a:rPr kumimoji="0" lang="en-US" sz="2100" b="0" i="0" u="none" strike="noStrike" kern="1200" cap="none" spc="0" normalizeH="0" baseline="0" noProof="0" dirty="0">
                <a:ln>
                  <a:noFill/>
                </a:ln>
                <a:solidFill>
                  <a:srgbClr val="EBEFFE"/>
                </a:solidFill>
                <a:effectLst/>
                <a:uLnTx/>
                <a:uFillTx/>
                <a:latin typeface="Oracle Sans Light" panose="020B0403020204020204" pitchFamily="34" charset="0"/>
                <a:ea typeface="+mn-ea"/>
                <a:cs typeface="Oracle Sans Light" panose="020B0403020204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100" b="0" i="0" u="none" strike="noStrike" kern="1200" cap="none" spc="0" normalizeH="0" baseline="0" noProof="0" dirty="0">
              <a:ln>
                <a:noFill/>
              </a:ln>
              <a:solidFill>
                <a:srgbClr val="EBEFFE"/>
              </a:solidFill>
              <a:effectLst/>
              <a:uLnTx/>
              <a:uFillTx/>
              <a:latin typeface="Oracle Sans Light" panose="020B0403020204020204" pitchFamily="34" charset="0"/>
              <a:ea typeface="+mn-ea"/>
              <a:cs typeface="Oracle Sans Light" panose="020B04030202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100" b="0" i="0" u="none" strike="noStrike" kern="1200" cap="none" spc="0" normalizeH="0" baseline="0" noProof="0" dirty="0">
                <a:ln>
                  <a:noFill/>
                </a:ln>
                <a:solidFill>
                  <a:srgbClr val="EBEFFE"/>
                </a:solidFill>
                <a:effectLst/>
                <a:uLnTx/>
                <a:uFillTx/>
                <a:latin typeface="Oracle Sans Light" panose="020B0403020204020204" pitchFamily="34" charset="0"/>
                <a:ea typeface="+mn-ea"/>
                <a:cs typeface="Oracle Sans Light" panose="020B0403020204020204" pitchFamily="34" charset="0"/>
              </a:rPr>
              <a:t>They then see a page with two sets of sign-in instructions: one for federated users and one for non-federated (Oracle Cloud Infrastructure) users.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EBEFFE"/>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35617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0F5AA-2356-F041-A0D5-FD1BEB8D2AE8}"/>
              </a:ext>
            </a:extLst>
          </p:cNvPr>
          <p:cNvSpPr>
            <a:spLocks noGrp="1"/>
          </p:cNvSpPr>
          <p:nvPr>
            <p:ph type="title"/>
          </p:nvPr>
        </p:nvSpPr>
        <p:spPr>
          <a:xfrm>
            <a:off x="384048" y="231408"/>
            <a:ext cx="10087344" cy="811008"/>
          </a:xfrm>
        </p:spPr>
        <p:txBody>
          <a:bodyPr/>
          <a:lstStyle/>
          <a:p>
            <a:r>
              <a:rPr lang="en-US" sz="3200" dirty="0">
                <a:latin typeface="Oracle Sans" panose="020B0503020204020204" pitchFamily="34" charset="0"/>
              </a:rPr>
              <a:t>Federation with IDCS  - Recommended</a:t>
            </a:r>
          </a:p>
        </p:txBody>
      </p:sp>
      <p:sp>
        <p:nvSpPr>
          <p:cNvPr id="3" name="Rectangle 2">
            <a:extLst>
              <a:ext uri="{FF2B5EF4-FFF2-40B4-BE49-F238E27FC236}">
                <a16:creationId xmlns:a16="http://schemas.microsoft.com/office/drawing/2014/main" id="{B6690C59-2320-0248-B5EA-4FEDA3C52BCF}"/>
              </a:ext>
            </a:extLst>
          </p:cNvPr>
          <p:cNvSpPr>
            <a:spLocks noChangeArrowheads="1"/>
          </p:cNvSpPr>
          <p:nvPr/>
        </p:nvSpPr>
        <p:spPr bwMode="auto">
          <a:xfrm>
            <a:off x="2971801" y="18727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4E3629"/>
              </a:solidFill>
              <a:effectLst/>
              <a:uLnTx/>
              <a:uFillTx/>
              <a:latin typeface="Oracle Sans" panose="020B0503020204020204" pitchFamily="34" charset="0"/>
              <a:ea typeface="+mn-ea"/>
              <a:cs typeface="+mn-cs"/>
            </a:endParaRPr>
          </a:p>
        </p:txBody>
      </p:sp>
      <p:pic>
        <p:nvPicPr>
          <p:cNvPr id="1025" name="Picture 1" descr="https://cdn.app.compendium.com/uploads/user/e7c690e8-6ff9-102a-ac6d-e4aebca50425/36cf009a-5e32-443e-b6b4-66f6a2ce51fc/Image/8378b38a37ead2392530836e106ab5c7/idcs_federation.jpeg">
            <a:extLst>
              <a:ext uri="{FF2B5EF4-FFF2-40B4-BE49-F238E27FC236}">
                <a16:creationId xmlns:a16="http://schemas.microsoft.com/office/drawing/2014/main" id="{F66B22CF-8861-E040-B2F9-1264FF0AFDDD}"/>
              </a:ext>
            </a:extLst>
          </p:cNvPr>
          <p:cNvPicPr>
            <a:picLocks noChangeAspect="1" noChangeArrowheads="1"/>
          </p:cNvPicPr>
          <p:nvPr/>
        </p:nvPicPr>
        <p:blipFill>
          <a:blip r:embed="rId3" r:link="rId4" cstate="email">
            <a:extLst>
              <a:ext uri="{28A0092B-C50C-407E-A947-70E740481C1C}">
                <a14:useLocalDpi xmlns:a14="http://schemas.microsoft.com/office/drawing/2010/main"/>
              </a:ext>
            </a:extLst>
          </a:blip>
          <a:srcRect/>
          <a:stretch>
            <a:fillRect/>
          </a:stretch>
        </p:blipFill>
        <p:spPr bwMode="auto">
          <a:xfrm>
            <a:off x="2631936" y="1789893"/>
            <a:ext cx="6705600" cy="3882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2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774A-F712-E84F-9571-476C9FC3C624}"/>
              </a:ext>
            </a:extLst>
          </p:cNvPr>
          <p:cNvSpPr>
            <a:spLocks noGrp="1"/>
          </p:cNvSpPr>
          <p:nvPr>
            <p:ph type="title"/>
          </p:nvPr>
        </p:nvSpPr>
        <p:spPr>
          <a:xfrm>
            <a:off x="219456" y="191256"/>
            <a:ext cx="10114776" cy="692136"/>
          </a:xfrm>
        </p:spPr>
        <p:txBody>
          <a:bodyPr/>
          <a:lstStyle/>
          <a:p>
            <a:r>
              <a:rPr lang="en-US" sz="3200" dirty="0">
                <a:latin typeface="Oracle Sans" panose="020B0503020204020204" pitchFamily="34" charset="0"/>
              </a:rPr>
              <a:t>Federation with Microsoft Active Directory</a:t>
            </a:r>
          </a:p>
        </p:txBody>
      </p:sp>
      <p:sp>
        <p:nvSpPr>
          <p:cNvPr id="3" name="TextBox 2">
            <a:extLst>
              <a:ext uri="{FF2B5EF4-FFF2-40B4-BE49-F238E27FC236}">
                <a16:creationId xmlns:a16="http://schemas.microsoft.com/office/drawing/2014/main" id="{209B32A0-8061-464E-A68D-91A12CAB7F4C}"/>
              </a:ext>
            </a:extLst>
          </p:cNvPr>
          <p:cNvSpPr txBox="1"/>
          <p:nvPr/>
        </p:nvSpPr>
        <p:spPr>
          <a:xfrm>
            <a:off x="541970" y="985355"/>
            <a:ext cx="6158074" cy="5355312"/>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EBEFFE"/>
                </a:solidFill>
                <a:effectLst/>
                <a:uLnTx/>
                <a:uFillTx/>
                <a:latin typeface="Oracle Sans Light" panose="020B0403020204020204" pitchFamily="34" charset="0"/>
                <a:ea typeface="+mn-ea"/>
                <a:cs typeface="Oracle Sans Light" panose="020B0403020204020204" pitchFamily="34" charset="0"/>
              </a:rPr>
              <a:t>Get required information from Active Directory Federation Services.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EBEFFE"/>
              </a:solidFill>
              <a:effectLst/>
              <a:uLnTx/>
              <a:uFillTx/>
              <a:latin typeface="Oracle Sans Light" panose="020B0403020204020204" pitchFamily="34" charset="0"/>
              <a:ea typeface="+mn-ea"/>
              <a:cs typeface="Oracle Sans Light" panose="020B04030202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EBEFFE"/>
                </a:solidFill>
                <a:effectLst/>
                <a:uLnTx/>
                <a:uFillTx/>
                <a:latin typeface="Oracle Sans Light" panose="020B0403020204020204" pitchFamily="34" charset="0"/>
                <a:ea typeface="+mn-ea"/>
                <a:cs typeface="Oracle Sans Light" panose="020B0403020204020204" pitchFamily="34" charset="0"/>
              </a:rPr>
              <a:t>Federate Active Directory with Oracle Cloud Infrastructure:</a:t>
            </a:r>
          </a:p>
          <a:p>
            <a:pPr marL="895243"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EBEFFE"/>
                </a:solidFill>
                <a:effectLst/>
                <a:uLnTx/>
                <a:uFillTx/>
                <a:latin typeface="Oracle Sans Light" panose="020B0403020204020204" pitchFamily="34" charset="0"/>
                <a:ea typeface="+mn-ea"/>
                <a:cs typeface="Oracle Sans Light" panose="020B0403020204020204" pitchFamily="34" charset="0"/>
              </a:rPr>
              <a:t>Add the identity provider (AD FS) to your tenancy and provide the required information.</a:t>
            </a:r>
          </a:p>
          <a:p>
            <a:pPr marL="895243"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EBEFFE"/>
                </a:solidFill>
                <a:effectLst/>
                <a:uLnTx/>
                <a:uFillTx/>
                <a:latin typeface="Oracle Sans Light" panose="020B0403020204020204" pitchFamily="34" charset="0"/>
                <a:ea typeface="+mn-ea"/>
                <a:cs typeface="Oracle Sans Light" panose="020B0403020204020204" pitchFamily="34" charset="0"/>
              </a:rPr>
              <a:t>Map Active Directory groups to IAM groups.</a:t>
            </a:r>
          </a:p>
          <a:p>
            <a:pPr marL="895243"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EBEFFE"/>
              </a:solidFill>
              <a:effectLst/>
              <a:uLnTx/>
              <a:uFillTx/>
              <a:latin typeface="Oracle Sans Light" panose="020B0403020204020204" pitchFamily="34" charset="0"/>
              <a:ea typeface="+mn-ea"/>
              <a:cs typeface="Oracle Sans Light" panose="020B04030202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EBEFFE"/>
                </a:solidFill>
                <a:effectLst/>
                <a:uLnTx/>
                <a:uFillTx/>
                <a:latin typeface="Oracle Sans Light" panose="020B0403020204020204" pitchFamily="34" charset="0"/>
                <a:ea typeface="+mn-ea"/>
                <a:cs typeface="Oracle Sans Light" panose="020B0403020204020204" pitchFamily="34" charset="0"/>
              </a:rPr>
              <a:t>In Active Directory Federation Services, add Oracle Cloud Infrastructure as a trusted, relying party.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EBEFFE"/>
              </a:solidFill>
              <a:effectLst/>
              <a:uLnTx/>
              <a:uFillTx/>
              <a:latin typeface="Oracle Sans Light" panose="020B0403020204020204" pitchFamily="34" charset="0"/>
              <a:ea typeface="+mn-ea"/>
              <a:cs typeface="Oracle Sans Light" panose="020B04030202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EBEFFE"/>
                </a:solidFill>
                <a:effectLst/>
                <a:uLnTx/>
                <a:uFillTx/>
                <a:latin typeface="Oracle Sans Light" panose="020B0403020204020204" pitchFamily="34" charset="0"/>
                <a:ea typeface="+mn-ea"/>
                <a:cs typeface="Oracle Sans Light" panose="020B0403020204020204" pitchFamily="34" charset="0"/>
              </a:rPr>
              <a:t>In Active Directory Federation Services, add the claim rules required in the authentication response by Oracle Cloud Infrastructure.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EBEFFE"/>
              </a:solidFill>
              <a:effectLst/>
              <a:uLnTx/>
              <a:uFillTx/>
              <a:latin typeface="Oracle Sans Light" panose="020B0403020204020204" pitchFamily="34" charset="0"/>
              <a:ea typeface="+mn-ea"/>
              <a:cs typeface="Oracle Sans Light" panose="020B0403020204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EBEFFE"/>
                </a:solidFill>
                <a:effectLst/>
                <a:uLnTx/>
                <a:uFillTx/>
                <a:latin typeface="Oracle Sans Light" panose="020B0403020204020204" pitchFamily="34" charset="0"/>
                <a:ea typeface="+mn-ea"/>
                <a:cs typeface="Oracle Sans Light" panose="020B0403020204020204" pitchFamily="34" charset="0"/>
              </a:rPr>
              <a:t>Test your configuration by logging in to Oracle Cloud Infrastructure with your Active Directory credentials.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EBEFFE"/>
              </a:solidFill>
              <a:effectLst/>
              <a:uLnTx/>
              <a:uFillTx/>
              <a:latin typeface="Oracle Sans Light" panose="020B0403020204020204" pitchFamily="34" charset="0"/>
              <a:ea typeface="+mn-ea"/>
              <a:cs typeface="Oracle Sans Light" panose="020B0403020204020204" pitchFamily="34" charset="0"/>
            </a:endParaRPr>
          </a:p>
        </p:txBody>
      </p:sp>
      <p:pic>
        <p:nvPicPr>
          <p:cNvPr id="7" name="Picture 6">
            <a:extLst>
              <a:ext uri="{FF2B5EF4-FFF2-40B4-BE49-F238E27FC236}">
                <a16:creationId xmlns:a16="http://schemas.microsoft.com/office/drawing/2014/main" id="{585020B3-3834-0E4F-85B3-9CC2784A1EA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01957" y="1371600"/>
            <a:ext cx="4393787" cy="3486150"/>
          </a:xfrm>
          <a:prstGeom prst="rect">
            <a:avLst/>
          </a:prstGeom>
        </p:spPr>
      </p:pic>
      <p:sp>
        <p:nvSpPr>
          <p:cNvPr id="4" name="Rectangle 3">
            <a:extLst>
              <a:ext uri="{FF2B5EF4-FFF2-40B4-BE49-F238E27FC236}">
                <a16:creationId xmlns:a16="http://schemas.microsoft.com/office/drawing/2014/main" id="{79A16386-7E0D-4442-A86D-688B4A444B36}"/>
              </a:ext>
            </a:extLst>
          </p:cNvPr>
          <p:cNvSpPr/>
          <p:nvPr/>
        </p:nvSpPr>
        <p:spPr>
          <a:xfrm>
            <a:off x="1668087" y="6442631"/>
            <a:ext cx="8855826" cy="369332"/>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4E3629"/>
                </a:solidFill>
                <a:effectLst/>
                <a:uLnTx/>
                <a:uFillTx/>
                <a:latin typeface="Oracle Sans" panose="020B0503020204020204" pitchFamily="34" charset="0"/>
                <a:ea typeface="+mn-ea"/>
                <a:cs typeface="+mn-cs"/>
                <a:hlinkClick r:id="rId4"/>
              </a:rPr>
              <a:t>https://docs.cloud.oracle.com/iaas/Content/Identity/Tasks/federatingADFS.htm</a:t>
            </a:r>
            <a:endParaRPr kumimoji="0" lang="en-US" sz="1800" b="0" i="0" u="none" strike="noStrike" kern="1200" cap="none" spc="0" normalizeH="0" baseline="0" noProof="0" dirty="0">
              <a:ln>
                <a:noFill/>
              </a:ln>
              <a:solidFill>
                <a:srgbClr val="4E3629"/>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157182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D7845-5103-A440-AE10-57E643325C20}"/>
              </a:ext>
            </a:extLst>
          </p:cNvPr>
          <p:cNvSpPr>
            <a:spLocks noGrp="1"/>
          </p:cNvSpPr>
          <p:nvPr>
            <p:ph type="title"/>
          </p:nvPr>
        </p:nvSpPr>
        <p:spPr>
          <a:xfrm>
            <a:off x="246888" y="92350"/>
            <a:ext cx="10169640" cy="702550"/>
          </a:xfrm>
        </p:spPr>
        <p:txBody>
          <a:bodyPr/>
          <a:lstStyle/>
          <a:p>
            <a:r>
              <a:rPr lang="en-US" sz="3200" dirty="0">
                <a:latin typeface="+mn-lt"/>
              </a:rPr>
              <a:t>Federation with Microsoft Azure Active Directory</a:t>
            </a:r>
          </a:p>
        </p:txBody>
      </p:sp>
      <p:sp>
        <p:nvSpPr>
          <p:cNvPr id="3" name="TextBox 2">
            <a:extLst>
              <a:ext uri="{FF2B5EF4-FFF2-40B4-BE49-F238E27FC236}">
                <a16:creationId xmlns:a16="http://schemas.microsoft.com/office/drawing/2014/main" id="{3566134B-380E-F144-9ED3-6CF0F127EEF5}"/>
              </a:ext>
            </a:extLst>
          </p:cNvPr>
          <p:cNvSpPr txBox="1"/>
          <p:nvPr/>
        </p:nvSpPr>
        <p:spPr>
          <a:xfrm>
            <a:off x="534965" y="917912"/>
            <a:ext cx="6629561" cy="5940088"/>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E0F5E7"/>
                </a:solidFill>
                <a:effectLst/>
                <a:uLnTx/>
                <a:uFillTx/>
                <a:latin typeface="Oracle Sans Light" panose="020B0403020204020204" pitchFamily="34" charset="0"/>
                <a:ea typeface="+mn-ea"/>
                <a:cs typeface="Oracle Sans Light" panose="020B0403020204020204" pitchFamily="34" charset="0"/>
              </a:rPr>
              <a:t>In Oracle Cloud Infrastructure, download the federation metadata document.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E0F5E7"/>
                </a:solidFill>
                <a:effectLst/>
                <a:uLnTx/>
                <a:uFillTx/>
                <a:latin typeface="Oracle Sans Light" panose="020B0403020204020204" pitchFamily="34" charset="0"/>
                <a:ea typeface="+mn-ea"/>
                <a:cs typeface="Oracle Sans Light" panose="020B0403020204020204" pitchFamily="34" charset="0"/>
              </a:rPr>
              <a:t>In Azure AD, set up Oracle Cloud Infrastructure Console as an enterprise application.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E0F5E7"/>
                </a:solidFill>
                <a:effectLst/>
                <a:uLnTx/>
                <a:uFillTx/>
                <a:latin typeface="Oracle Sans Light" panose="020B0403020204020204" pitchFamily="34" charset="0"/>
                <a:ea typeface="+mn-ea"/>
                <a:cs typeface="Oracle Sans Light" panose="020B0403020204020204" pitchFamily="34" charset="0"/>
              </a:rPr>
              <a:t>In Azure AD, configure the Oracle Cloud Infrastructure enterprise application for single sign-on.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E0F5E7"/>
                </a:solidFill>
                <a:effectLst/>
                <a:uLnTx/>
                <a:uFillTx/>
                <a:latin typeface="Oracle Sans Light" panose="020B0403020204020204" pitchFamily="34" charset="0"/>
                <a:ea typeface="+mn-ea"/>
                <a:cs typeface="Oracle Sans Light" panose="020B0403020204020204" pitchFamily="34" charset="0"/>
              </a:rPr>
              <a:t>In Azure AD, set up the user attributes and claims.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E0F5E7"/>
                </a:solidFill>
                <a:effectLst/>
                <a:uLnTx/>
                <a:uFillTx/>
                <a:latin typeface="Oracle Sans Light" panose="020B0403020204020204" pitchFamily="34" charset="0"/>
                <a:ea typeface="+mn-ea"/>
                <a:cs typeface="Oracle Sans Light" panose="020B0403020204020204" pitchFamily="34" charset="0"/>
              </a:rPr>
              <a:t>In Azure AD, assign user groups to the application.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E0F5E7"/>
                </a:solidFill>
                <a:effectLst/>
                <a:uLnTx/>
                <a:uFillTx/>
                <a:latin typeface="Oracle Sans Light" panose="020B0403020204020204" pitchFamily="34" charset="0"/>
                <a:ea typeface="+mn-ea"/>
                <a:cs typeface="Oracle Sans Light" panose="020B0403020204020204" pitchFamily="34" charset="0"/>
              </a:rPr>
              <a:t>In Azure AD, download the Azure AD SAML metadata document.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E0F5E7"/>
                </a:solidFill>
                <a:effectLst/>
                <a:uLnTx/>
                <a:uFillTx/>
                <a:latin typeface="Oracle Sans Light" panose="020B0403020204020204" pitchFamily="34" charset="0"/>
                <a:ea typeface="+mn-ea"/>
                <a:cs typeface="Oracle Sans Light" panose="020B0403020204020204" pitchFamily="34" charset="0"/>
              </a:rPr>
              <a:t>In Oracle Cloud Infrastructure, set up Azure AD as an identity provider.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E0F5E7"/>
                </a:solidFill>
                <a:effectLst/>
                <a:uLnTx/>
                <a:uFillTx/>
                <a:latin typeface="Oracle Sans Light" panose="020B0403020204020204" pitchFamily="34" charset="0"/>
                <a:ea typeface="+mn-ea"/>
                <a:cs typeface="Oracle Sans Light" panose="020B0403020204020204" pitchFamily="34" charset="0"/>
              </a:rPr>
              <a:t>In Oracle Cloud Infrastructure, map your Azure AD groups to Oracle Cloud Infrastructure groups.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E0F5E7"/>
                </a:solidFill>
                <a:effectLst/>
                <a:uLnTx/>
                <a:uFillTx/>
                <a:latin typeface="Oracle Sans Light" panose="020B0403020204020204" pitchFamily="34" charset="0"/>
                <a:ea typeface="+mn-ea"/>
                <a:cs typeface="Oracle Sans Light" panose="020B0403020204020204" pitchFamily="34" charset="0"/>
              </a:rPr>
              <a:t>In Oracle Cloud Infrastructure, set up the IAM policies to govern access for your Azure AD groups.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E0F5E7"/>
                </a:solidFill>
                <a:effectLst/>
                <a:uLnTx/>
                <a:uFillTx/>
                <a:latin typeface="Oracle Sans Light" panose="020B0403020204020204" pitchFamily="34" charset="0"/>
                <a:ea typeface="+mn-ea"/>
                <a:cs typeface="Oracle Sans Light" panose="020B0403020204020204" pitchFamily="34" charset="0"/>
              </a:rPr>
              <a:t>Share the Oracle Cloud Infrastructure sign-in URL with your users.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E0F5E7"/>
              </a:solidFill>
              <a:effectLst/>
              <a:uLnTx/>
              <a:uFillTx/>
              <a:latin typeface="Oracle Sans Light" panose="020B0403020204020204" pitchFamily="34" charset="0"/>
              <a:ea typeface="+mn-ea"/>
              <a:cs typeface="Oracle Sans Light" panose="020B0403020204020204" pitchFamily="34" charset="0"/>
            </a:endParaRPr>
          </a:p>
        </p:txBody>
      </p:sp>
      <p:pic>
        <p:nvPicPr>
          <p:cNvPr id="4" name="Picture 3">
            <a:extLst>
              <a:ext uri="{FF2B5EF4-FFF2-40B4-BE49-F238E27FC236}">
                <a16:creationId xmlns:a16="http://schemas.microsoft.com/office/drawing/2014/main" id="{F47748B5-BFA4-A743-A17E-8906F1B1067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67762" y="3384550"/>
            <a:ext cx="4114800" cy="1816100"/>
          </a:xfrm>
          <a:prstGeom prst="rect">
            <a:avLst/>
          </a:prstGeom>
        </p:spPr>
      </p:pic>
      <p:pic>
        <p:nvPicPr>
          <p:cNvPr id="5" name="Picture 4">
            <a:extLst>
              <a:ext uri="{FF2B5EF4-FFF2-40B4-BE49-F238E27FC236}">
                <a16:creationId xmlns:a16="http://schemas.microsoft.com/office/drawing/2014/main" id="{02AE5137-908E-474B-ACD4-157C2CBA792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01930" y="1128186"/>
            <a:ext cx="3200238" cy="1903731"/>
          </a:xfrm>
          <a:prstGeom prst="rect">
            <a:avLst/>
          </a:prstGeom>
        </p:spPr>
      </p:pic>
      <p:sp>
        <p:nvSpPr>
          <p:cNvPr id="6" name="Rectangle 5">
            <a:extLst>
              <a:ext uri="{FF2B5EF4-FFF2-40B4-BE49-F238E27FC236}">
                <a16:creationId xmlns:a16="http://schemas.microsoft.com/office/drawing/2014/main" id="{D3CD1D22-498B-F44C-9F7D-28C5AE9CBEF9}"/>
              </a:ext>
            </a:extLst>
          </p:cNvPr>
          <p:cNvSpPr/>
          <p:nvPr/>
        </p:nvSpPr>
        <p:spPr>
          <a:xfrm>
            <a:off x="2076797" y="6488668"/>
            <a:ext cx="9277003" cy="369332"/>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4E3629"/>
                </a:solidFill>
                <a:effectLst/>
                <a:uLnTx/>
                <a:uFillTx/>
                <a:latin typeface="Oracle Sans" panose="020B0503020204020204" pitchFamily="34" charset="0"/>
                <a:ea typeface="+mn-ea"/>
                <a:cs typeface="+mn-cs"/>
                <a:hlinkClick r:id="rId5"/>
              </a:rPr>
              <a:t>https://docs.cloud.oracle.com/iaas/Content/Identity/Tasks/federatingADFSazure.htm</a:t>
            </a:r>
            <a:endParaRPr kumimoji="0" lang="en-US" sz="1800" b="0" i="0" u="none" strike="noStrike" kern="1200" cap="none" spc="0" normalizeH="0" baseline="0" noProof="0" dirty="0">
              <a:ln>
                <a:noFill/>
              </a:ln>
              <a:solidFill>
                <a:srgbClr val="4E3629"/>
              </a:solidFill>
              <a:effectLst/>
              <a:uLnTx/>
              <a:uFillTx/>
              <a:latin typeface="Oracle Sans" panose="020B0503020204020204" pitchFamily="34" charset="0"/>
              <a:ea typeface="+mn-ea"/>
              <a:cs typeface="+mn-cs"/>
            </a:endParaRPr>
          </a:p>
        </p:txBody>
      </p:sp>
    </p:spTree>
    <p:extLst>
      <p:ext uri="{BB962C8B-B14F-4D97-AF65-F5344CB8AC3E}">
        <p14:creationId xmlns:p14="http://schemas.microsoft.com/office/powerpoint/2010/main" val="303669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12" y="94006"/>
            <a:ext cx="10197072" cy="1030464"/>
          </a:xfrm>
        </p:spPr>
        <p:txBody>
          <a:bodyPr/>
          <a:lstStyle/>
          <a:p>
            <a:r>
              <a:rPr lang="en-US" sz="3200" dirty="0">
                <a:latin typeface="Oracle Sans" panose="020B0503020204020204" pitchFamily="34" charset="0"/>
              </a:rPr>
              <a:t>Reference IAM Model: Authentication and user management</a:t>
            </a:r>
          </a:p>
        </p:txBody>
      </p:sp>
      <p:sp>
        <p:nvSpPr>
          <p:cNvPr id="3" name="Rectangle 2"/>
          <p:cNvSpPr/>
          <p:nvPr/>
        </p:nvSpPr>
        <p:spPr>
          <a:xfrm>
            <a:off x="618905" y="1273854"/>
            <a:ext cx="10925939" cy="597536"/>
          </a:xfrm>
          <a:prstGeom prst="rect">
            <a:avLst/>
          </a:prstGeom>
        </p:spPr>
        <p:txBody>
          <a:bodyPr wrap="square">
            <a:spAutoFit/>
          </a:bodyPr>
          <a:lstStyle/>
          <a:p>
            <a:pPr marL="0" marR="0" lvl="1" indent="0" algn="l" defTabSz="914400" rtl="0" eaLnBrk="0" fontAlgn="base" latinLnBrk="0" hangingPunct="0">
              <a:lnSpc>
                <a:spcPct val="90000"/>
              </a:lnSpc>
              <a:spcBef>
                <a:spcPts val="600"/>
              </a:spcBef>
              <a:spcAft>
                <a:spcPts val="600"/>
              </a:spcAft>
              <a:buClr>
                <a:srgbClr val="000000"/>
              </a:buClr>
              <a:buSzTx/>
              <a:buFontTx/>
              <a:buNone/>
              <a:tabLst/>
              <a:defRPr/>
            </a:pPr>
            <a:r>
              <a:rPr kumimoji="0" lang="en-US" sz="1800" b="0" i="0" u="none" strike="noStrike" kern="1200" cap="none" spc="0" normalizeH="0" baseline="0" noProof="0" dirty="0">
                <a:ln>
                  <a:noFill/>
                </a:ln>
                <a:solidFill>
                  <a:srgbClr val="00B0F0"/>
                </a:solidFill>
                <a:effectLst/>
                <a:uLnTx/>
                <a:uFillTx/>
                <a:latin typeface="Oracle Sans Light" panose="020B0403020204020204" pitchFamily="34" charset="0"/>
                <a:ea typeface="+mn-ea"/>
                <a:cs typeface="Oracle Sans Light" panose="020B0403020204020204" pitchFamily="34" charset="0"/>
              </a:rPr>
              <a:t>All access by humans go through federation with a customer's corporate identity provider (IdP) to leverage their proven Auth mechanisms (MFA) and management capabilities (password complexity/rotation)</a:t>
            </a:r>
          </a:p>
        </p:txBody>
      </p:sp>
      <p:graphicFrame>
        <p:nvGraphicFramePr>
          <p:cNvPr id="4" name="Table 3"/>
          <p:cNvGraphicFramePr>
            <a:graphicFrameLocks noGrp="1"/>
          </p:cNvGraphicFramePr>
          <p:nvPr>
            <p:extLst>
              <p:ext uri="{D42A27DB-BD31-4B8C-83A1-F6EECF244321}">
                <p14:modId xmlns:p14="http://schemas.microsoft.com/office/powerpoint/2010/main" val="1845898727"/>
              </p:ext>
            </p:extLst>
          </p:nvPr>
        </p:nvGraphicFramePr>
        <p:xfrm>
          <a:off x="543248" y="1871390"/>
          <a:ext cx="11077251" cy="4669116"/>
        </p:xfrm>
        <a:graphic>
          <a:graphicData uri="http://schemas.openxmlformats.org/drawingml/2006/table">
            <a:tbl>
              <a:tblPr firstRow="1" bandRow="1">
                <a:tableStyleId>{D27102A9-8310-4765-A935-A1911B00CA55}</a:tableStyleId>
              </a:tblPr>
              <a:tblGrid>
                <a:gridCol w="4524511">
                  <a:extLst>
                    <a:ext uri="{9D8B030D-6E8A-4147-A177-3AD203B41FA5}">
                      <a16:colId xmlns:a16="http://schemas.microsoft.com/office/drawing/2014/main" val="2373189751"/>
                    </a:ext>
                  </a:extLst>
                </a:gridCol>
                <a:gridCol w="6552740">
                  <a:extLst>
                    <a:ext uri="{9D8B030D-6E8A-4147-A177-3AD203B41FA5}">
                      <a16:colId xmlns:a16="http://schemas.microsoft.com/office/drawing/2014/main" val="1350002781"/>
                    </a:ext>
                  </a:extLst>
                </a:gridCol>
              </a:tblGrid>
              <a:tr h="338118">
                <a:tc>
                  <a:txBody>
                    <a:bodyPr/>
                    <a:lstStyle/>
                    <a:p>
                      <a:pPr marL="0" algn="l" defTabSz="1218987" rtl="0" eaLnBrk="1" latinLnBrk="0" hangingPunct="1"/>
                      <a:r>
                        <a:rPr lang="en-US" sz="1600" kern="1200" dirty="0">
                          <a:solidFill>
                            <a:srgbClr val="00B050"/>
                          </a:solidFill>
                        </a:rPr>
                        <a:t>Use case</a:t>
                      </a:r>
                      <a:endParaRPr lang="en-US" sz="1600" b="1" kern="1200" dirty="0">
                        <a:solidFill>
                          <a:srgbClr val="00B050"/>
                        </a:solidFill>
                        <a:latin typeface="+mn-lt"/>
                        <a:ea typeface="+mn-ea"/>
                        <a:cs typeface="+mn-cs"/>
                      </a:endParaRPr>
                    </a:p>
                  </a:txBody>
                  <a:tcPr/>
                </a:tc>
                <a:tc>
                  <a:txBody>
                    <a:bodyPr/>
                    <a:lstStyle/>
                    <a:p>
                      <a:pPr marL="0" algn="l" defTabSz="1218987" rtl="0" eaLnBrk="1" latinLnBrk="0" hangingPunct="1"/>
                      <a:r>
                        <a:rPr lang="en-US" sz="1600" kern="1200" dirty="0">
                          <a:solidFill>
                            <a:srgbClr val="00B050"/>
                          </a:solidFill>
                        </a:rPr>
                        <a:t>Feature</a:t>
                      </a:r>
                      <a:endParaRPr lang="en-US" sz="1600" b="1" kern="1200" dirty="0">
                        <a:solidFill>
                          <a:srgbClr val="00B050"/>
                        </a:solidFill>
                        <a:latin typeface="+mn-lt"/>
                        <a:ea typeface="+mn-ea"/>
                        <a:cs typeface="+mn-cs"/>
                      </a:endParaRPr>
                    </a:p>
                  </a:txBody>
                  <a:tcPr anchor="ctr"/>
                </a:tc>
                <a:extLst>
                  <a:ext uri="{0D108BD9-81ED-4DB2-BD59-A6C34878D82A}">
                    <a16:rowId xmlns:a16="http://schemas.microsoft.com/office/drawing/2014/main" val="1308028029"/>
                  </a:ext>
                </a:extLst>
              </a:tr>
              <a:tr h="338118">
                <a:tc>
                  <a:txBody>
                    <a:bodyPr/>
                    <a:lstStyle/>
                    <a:p>
                      <a:r>
                        <a:rPr lang="en-US" sz="1600" dirty="0">
                          <a:solidFill>
                            <a:srgbClr val="E5DBBE"/>
                          </a:solidFill>
                        </a:rPr>
                        <a:t>Human using</a:t>
                      </a:r>
                      <a:r>
                        <a:rPr lang="en-US" sz="1600" baseline="0" dirty="0">
                          <a:solidFill>
                            <a:srgbClr val="E5DBBE"/>
                          </a:solidFill>
                        </a:rPr>
                        <a:t> console</a:t>
                      </a:r>
                      <a:endParaRPr lang="en-US" sz="1600" dirty="0">
                        <a:solidFill>
                          <a:srgbClr val="E5DBBE"/>
                        </a:solidFill>
                      </a:endParaRPr>
                    </a:p>
                  </a:txBody>
                  <a:tcPr anchor="ct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kern="1200" dirty="0">
                          <a:solidFill>
                            <a:srgbClr val="E5DBBE"/>
                          </a:solidFill>
                        </a:rPr>
                        <a:t>Use SAML2.0 federation between corporate IdP and OCI IAM</a:t>
                      </a:r>
                      <a:endParaRPr lang="en-US" sz="1600" dirty="0">
                        <a:solidFill>
                          <a:srgbClr val="E5DBBE"/>
                        </a:solidFill>
                      </a:endParaRPr>
                    </a:p>
                  </a:txBody>
                  <a:tcPr anchor="ctr"/>
                </a:tc>
                <a:extLst>
                  <a:ext uri="{0D108BD9-81ED-4DB2-BD59-A6C34878D82A}">
                    <a16:rowId xmlns:a16="http://schemas.microsoft.com/office/drawing/2014/main" val="1888594196"/>
                  </a:ext>
                </a:extLst>
              </a:tr>
              <a:tr h="338118">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kern="1200" dirty="0">
                          <a:solidFill>
                            <a:srgbClr val="E5DBBE"/>
                          </a:solidFill>
                        </a:rPr>
                        <a:t>Human using the CLI/SDK</a:t>
                      </a:r>
                      <a:endParaRPr lang="en-US" sz="1600" kern="1200" dirty="0">
                        <a:solidFill>
                          <a:srgbClr val="E5DBBE"/>
                        </a:solidFill>
                        <a:latin typeface="+mn-lt"/>
                        <a:ea typeface="+mn-ea"/>
                        <a:cs typeface="+mn-cs"/>
                      </a:endParaRPr>
                    </a:p>
                  </a:txBody>
                  <a:tcPr anchor="ct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kern="1200" dirty="0">
                          <a:solidFill>
                            <a:srgbClr val="E5DBBE"/>
                          </a:solidFill>
                        </a:rPr>
                        <a:t>Create a federated user with SCIM or an OCI IAM user with an API signing key</a:t>
                      </a:r>
                      <a:endParaRPr lang="en-US" sz="1600" kern="1200" dirty="0">
                        <a:solidFill>
                          <a:srgbClr val="E5DBBE"/>
                        </a:solidFill>
                        <a:latin typeface="+mn-lt"/>
                        <a:ea typeface="+mn-ea"/>
                        <a:cs typeface="+mn-cs"/>
                      </a:endParaRPr>
                    </a:p>
                  </a:txBody>
                  <a:tcPr anchor="ctr"/>
                </a:tc>
                <a:extLst>
                  <a:ext uri="{0D108BD9-81ED-4DB2-BD59-A6C34878D82A}">
                    <a16:rowId xmlns:a16="http://schemas.microsoft.com/office/drawing/2014/main" val="2255095968"/>
                  </a:ext>
                </a:extLst>
              </a:tr>
              <a:tr h="325438">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kern="1200" dirty="0">
                          <a:solidFill>
                            <a:srgbClr val="E5DBBE"/>
                          </a:solidFill>
                        </a:rPr>
                        <a:t>Human using a PaaS/SaaS app</a:t>
                      </a:r>
                      <a:endParaRPr lang="en-US" sz="1600" kern="1200" dirty="0">
                        <a:solidFill>
                          <a:srgbClr val="E5DBBE"/>
                        </a:solidFill>
                        <a:latin typeface="+mn-lt"/>
                        <a:ea typeface="+mn-ea"/>
                        <a:cs typeface="+mn-cs"/>
                      </a:endParaRPr>
                    </a:p>
                  </a:txBody>
                  <a:tcPr anchor="ct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kern="1200" dirty="0">
                          <a:solidFill>
                            <a:srgbClr val="E5DBBE"/>
                          </a:solidFill>
                        </a:rPr>
                        <a:t>Use SAML2.0 federation between corporate IdP and OCI IAM</a:t>
                      </a:r>
                      <a:endParaRPr lang="en-US" sz="1600" kern="1200" dirty="0">
                        <a:solidFill>
                          <a:srgbClr val="E5DBBE"/>
                        </a:solidFill>
                        <a:latin typeface="+mn-lt"/>
                        <a:ea typeface="+mn-ea"/>
                        <a:cs typeface="+mn-cs"/>
                      </a:endParaRPr>
                    </a:p>
                  </a:txBody>
                  <a:tcPr anchor="ctr"/>
                </a:tc>
                <a:extLst>
                  <a:ext uri="{0D108BD9-81ED-4DB2-BD59-A6C34878D82A}">
                    <a16:rowId xmlns:a16="http://schemas.microsoft.com/office/drawing/2014/main" val="3480973487"/>
                  </a:ext>
                </a:extLst>
              </a:tr>
              <a:tr h="325438">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kern="1200" dirty="0">
                          <a:solidFill>
                            <a:srgbClr val="E5DBBE"/>
                          </a:solidFill>
                        </a:rPr>
                        <a:t>Code running in OCI that calls OCI native APIs</a:t>
                      </a:r>
                      <a:endParaRPr lang="en-US" sz="1600" kern="1200" dirty="0">
                        <a:solidFill>
                          <a:srgbClr val="E5DBBE"/>
                        </a:solidFill>
                        <a:latin typeface="+mn-lt"/>
                        <a:ea typeface="+mn-ea"/>
                        <a:cs typeface="+mn-cs"/>
                      </a:endParaRPr>
                    </a:p>
                  </a:txBody>
                  <a:tcPr anchor="ct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kern="1200" dirty="0">
                          <a:solidFill>
                            <a:srgbClr val="E5DBBE"/>
                          </a:solidFill>
                        </a:rPr>
                        <a:t>Use Instance Principals</a:t>
                      </a:r>
                      <a:endParaRPr lang="en-US" sz="1600" kern="1200" dirty="0">
                        <a:solidFill>
                          <a:srgbClr val="E5DBBE"/>
                        </a:solidFill>
                        <a:latin typeface="+mn-lt"/>
                        <a:ea typeface="+mn-ea"/>
                        <a:cs typeface="+mn-cs"/>
                      </a:endParaRPr>
                    </a:p>
                  </a:txBody>
                  <a:tcPr anchor="ctr"/>
                </a:tc>
                <a:extLst>
                  <a:ext uri="{0D108BD9-81ED-4DB2-BD59-A6C34878D82A}">
                    <a16:rowId xmlns:a16="http://schemas.microsoft.com/office/drawing/2014/main" val="2708932582"/>
                  </a:ext>
                </a:extLst>
              </a:tr>
              <a:tr h="562120">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kern="1200" dirty="0">
                          <a:solidFill>
                            <a:srgbClr val="E5DBBE"/>
                          </a:solidFill>
                        </a:rPr>
                        <a:t>Code running outside OCI that calls OCI APIs</a:t>
                      </a:r>
                      <a:endParaRPr lang="en-US" sz="1600" kern="1200" dirty="0">
                        <a:solidFill>
                          <a:srgbClr val="E5DBBE"/>
                        </a:solidFill>
                        <a:latin typeface="+mn-lt"/>
                        <a:ea typeface="+mn-ea"/>
                        <a:cs typeface="+mn-cs"/>
                      </a:endParaRPr>
                    </a:p>
                  </a:txBody>
                  <a:tcPr anchor="ct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kern="1200" dirty="0">
                          <a:solidFill>
                            <a:srgbClr val="E5DBBE"/>
                          </a:solidFill>
                        </a:rPr>
                        <a:t>Create an OCI IAM "user" with an API signing key. The "user" in this case represents a software agent, not a human</a:t>
                      </a:r>
                      <a:endParaRPr lang="en-US" sz="1600" kern="1200" dirty="0">
                        <a:solidFill>
                          <a:srgbClr val="E5DBBE"/>
                        </a:solidFill>
                        <a:latin typeface="+mn-lt"/>
                        <a:ea typeface="+mn-ea"/>
                        <a:cs typeface="+mn-cs"/>
                      </a:endParaRPr>
                    </a:p>
                  </a:txBody>
                  <a:tcPr anchor="ctr"/>
                </a:tc>
                <a:extLst>
                  <a:ext uri="{0D108BD9-81ED-4DB2-BD59-A6C34878D82A}">
                    <a16:rowId xmlns:a16="http://schemas.microsoft.com/office/drawing/2014/main" val="4046429884"/>
                  </a:ext>
                </a:extLst>
              </a:tr>
              <a:tr h="2100553">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1600" kern="1200" dirty="0">
                          <a:solidFill>
                            <a:srgbClr val="E5DBBE"/>
                          </a:solidFill>
                        </a:rPr>
                        <a:t>"Break-glass" access by a human when federation fails</a:t>
                      </a:r>
                      <a:endParaRPr lang="en-US" sz="1600" kern="1200" dirty="0">
                        <a:solidFill>
                          <a:srgbClr val="E5DBBE"/>
                        </a:solidFill>
                        <a:latin typeface="+mn-lt"/>
                        <a:ea typeface="+mn-ea"/>
                        <a:cs typeface="+mn-cs"/>
                      </a:endParaRPr>
                    </a:p>
                  </a:txBody>
                  <a:tcPr anchor="ctr"/>
                </a:tc>
                <a:tc>
                  <a:txBody>
                    <a:bodyPr/>
                    <a:lstStyle/>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rgbClr val="E5DBBE"/>
                          </a:solidFill>
                        </a:rPr>
                        <a:t>Create an OCI IAM user in the default Admins group</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rgbClr val="E5DBBE"/>
                          </a:solidFill>
                        </a:rPr>
                        <a:t>Set a random Console password of sufficient length/complexity</a:t>
                      </a:r>
                    </a:p>
                    <a:p>
                      <a:pPr marL="628650" marR="0" lvl="1"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rgbClr val="E5DBBE"/>
                          </a:solidFill>
                        </a:rPr>
                        <a:t>Store this password in a software password manager or physical safe</a:t>
                      </a:r>
                      <a:endParaRPr lang="en-US" sz="1600" kern="1200" dirty="0">
                        <a:solidFill>
                          <a:srgbClr val="E5DBBE"/>
                        </a:solidFill>
                      </a:endParaRPr>
                    </a:p>
                    <a:p>
                      <a:pPr marL="628650" marR="0" lvl="1"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rgbClr val="E5DBBE"/>
                          </a:solidFill>
                        </a:rPr>
                        <a:t>Password is for infrequent use and should not be human memorizable</a:t>
                      </a:r>
                    </a:p>
                    <a:p>
                      <a:pPr marL="628650" marR="0" lvl="1"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rgbClr val="E5DBBE"/>
                          </a:solidFill>
                        </a:rPr>
                        <a:t>Use once – rotate password after every use</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rgbClr val="E5DBBE"/>
                          </a:solidFill>
                        </a:rPr>
                        <a:t>Monitor via Audit Service</a:t>
                      </a:r>
                    </a:p>
                    <a:p>
                      <a:pPr marL="628650" marR="0" lvl="1" indent="-34290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rgbClr val="E5DBBE"/>
                          </a:solidFill>
                        </a:rPr>
                        <a:t>Alarm on any use or attempted use of "break-glass" user</a:t>
                      </a:r>
                    </a:p>
                    <a:p>
                      <a:pPr marL="285750" marR="0" lvl="0" indent="-285750" algn="l" defTabSz="121898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rgbClr val="E5DBBE"/>
                          </a:solidFill>
                        </a:rPr>
                        <a:t>Outside the "break-glass" scenario, there is no reason to have an OCI IAM user with a Console password</a:t>
                      </a:r>
                      <a:endParaRPr lang="en-US" sz="1600" dirty="0">
                        <a:solidFill>
                          <a:srgbClr val="E5DBBE"/>
                        </a:solidFill>
                      </a:endParaRPr>
                    </a:p>
                  </a:txBody>
                  <a:tcPr anchor="ctr"/>
                </a:tc>
                <a:extLst>
                  <a:ext uri="{0D108BD9-81ED-4DB2-BD59-A6C34878D82A}">
                    <a16:rowId xmlns:a16="http://schemas.microsoft.com/office/drawing/2014/main" val="3033312514"/>
                  </a:ext>
                </a:extLst>
              </a:tr>
            </a:tbl>
          </a:graphicData>
        </a:graphic>
      </p:graphicFrame>
    </p:spTree>
    <p:extLst>
      <p:ext uri="{BB962C8B-B14F-4D97-AF65-F5344CB8AC3E}">
        <p14:creationId xmlns:p14="http://schemas.microsoft.com/office/powerpoint/2010/main" val="3292325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24"/>
          </p:nvPr>
        </p:nvSpPr>
        <p:spPr/>
      </p:sp>
      <p:sp>
        <p:nvSpPr>
          <p:cNvPr id="36866" name="Title 1"/>
          <p:cNvSpPr>
            <a:spLocks noGrp="1"/>
          </p:cNvSpPr>
          <p:nvPr>
            <p:ph type="title"/>
          </p:nvPr>
        </p:nvSpPr>
        <p:spPr>
          <a:xfrm>
            <a:off x="679200" y="3757464"/>
            <a:ext cx="4737600" cy="822960"/>
          </a:xfrm>
        </p:spPr>
        <p:txBody>
          <a:bodyPr/>
          <a:lstStyle/>
          <a:p>
            <a:r>
              <a:rPr lang="en-US" sz="5400" dirty="0" smtClean="0">
                <a:latin typeface="+mn-lt"/>
              </a:rPr>
              <a:t>Reference </a:t>
            </a:r>
            <a:r>
              <a:rPr lang="en-US" sz="5400" dirty="0">
                <a:latin typeface="+mn-lt"/>
              </a:rPr>
              <a:t>IAM model for Enterprises</a:t>
            </a:r>
            <a:endParaRPr lang="en-US" altLang="en-US" sz="5400" dirty="0">
              <a:latin typeface="+mn-lt"/>
              <a:cs typeface="Oracle Sans Light" panose="020B0403020204020204" pitchFamily="34" charset="0"/>
            </a:endParaRPr>
          </a:p>
        </p:txBody>
      </p:sp>
      <p:sp>
        <p:nvSpPr>
          <p:cNvPr id="36867" name="Text Placeholder 2"/>
          <p:cNvSpPr>
            <a:spLocks noGrp="1"/>
          </p:cNvSpPr>
          <p:nvPr>
            <p:ph type="body" sz="quarter" idx="4294967295"/>
          </p:nvPr>
        </p:nvSpPr>
        <p:spPr>
          <a:xfrm>
            <a:off x="0" y="3863975"/>
            <a:ext cx="10075863" cy="415925"/>
          </a:xfrm>
        </p:spPr>
        <p:txBody>
          <a:bodyPr/>
          <a:lstStyle/>
          <a:p>
            <a:pPr>
              <a:spcBef>
                <a:spcPct val="0"/>
              </a:spcBef>
            </a:pPr>
            <a:r>
              <a:rPr lang="en-US" altLang="en-US" b="0" dirty="0">
                <a:ea typeface="Oracle Sans" panose="020B0503020204020204" pitchFamily="34" charset="0"/>
              </a:rPr>
              <a:t>	</a:t>
            </a:r>
            <a:endParaRPr lang="en-US" b="0" dirty="0"/>
          </a:p>
          <a:p>
            <a:pPr>
              <a:spcBef>
                <a:spcPct val="0"/>
              </a:spcBef>
            </a:pPr>
            <a:r>
              <a:rPr lang="en-US" altLang="en-US" b="0" dirty="0">
                <a:ea typeface="Oracle Sans" panose="020B0503020204020204" pitchFamily="34" charset="0"/>
              </a:rPr>
              <a:t>	</a:t>
            </a:r>
          </a:p>
        </p:txBody>
      </p:sp>
    </p:spTree>
    <p:extLst>
      <p:ext uri="{BB962C8B-B14F-4D97-AF65-F5344CB8AC3E}">
        <p14:creationId xmlns:p14="http://schemas.microsoft.com/office/powerpoint/2010/main" val="37704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158256"/>
            <a:ext cx="10133064" cy="765288"/>
          </a:xfrm>
        </p:spPr>
        <p:txBody>
          <a:bodyPr/>
          <a:lstStyle/>
          <a:p>
            <a:r>
              <a:rPr lang="en-US" sz="4000" dirty="0">
                <a:latin typeface="Segoe UI" panose="020B0502040204020203" pitchFamily="34" charset="0"/>
                <a:cs typeface="Segoe UI" panose="020B0502040204020203" pitchFamily="34" charset="0"/>
              </a:rPr>
              <a:t>Compartments</a:t>
            </a:r>
          </a:p>
        </p:txBody>
      </p:sp>
      <p:sp>
        <p:nvSpPr>
          <p:cNvPr id="5" name="Content Placeholder 2"/>
          <p:cNvSpPr txBox="1">
            <a:spLocks/>
          </p:cNvSpPr>
          <p:nvPr/>
        </p:nvSpPr>
        <p:spPr>
          <a:xfrm>
            <a:off x="344424" y="1018031"/>
            <a:ext cx="10744200" cy="5754585"/>
          </a:xfrm>
          <a:prstGeom prst="rect">
            <a:avLst/>
          </a:prstGeom>
        </p:spPr>
        <p:txBody>
          <a:bodyPr/>
          <a:lstStyle>
            <a:lvl1pPr marL="0" indent="10582" algn="l" defTabSz="304747" rtl="0" eaLnBrk="1" fontAlgn="base" hangingPunct="1">
              <a:spcBef>
                <a:spcPts val="900"/>
              </a:spcBef>
              <a:spcAft>
                <a:spcPct val="0"/>
              </a:spcAft>
              <a:buClr>
                <a:srgbClr val="000000"/>
              </a:buClr>
              <a:buFont typeface="Arial" charset="0"/>
              <a:defRPr sz="2100">
                <a:solidFill>
                  <a:srgbClr val="5F5F5F"/>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5F5F5F"/>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5F5F5F"/>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5F5F5F"/>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5F5F5F"/>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marL="285750" marR="0" lvl="1" indent="-285750"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E7F2F5"/>
                </a:solidFill>
                <a:effectLst/>
                <a:uLnTx/>
                <a:uFillTx/>
                <a:latin typeface="Oracle Sans Light" panose="020B0403020204020204" pitchFamily="34" charset="0"/>
                <a:ea typeface="+mn-ea"/>
                <a:cs typeface="Oracle Sans Light" panose="020B0403020204020204" pitchFamily="34" charset="0"/>
              </a:rPr>
              <a:t>A compartment is a collection of related resources (VCN, instances,..) that can be accessed only by groups that have been given permission (by an administrator in your organization) </a:t>
            </a:r>
          </a:p>
          <a:p>
            <a:pPr marL="285750" marR="0" lvl="1" indent="-285750"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E7F2F5"/>
                </a:solidFill>
                <a:effectLst/>
                <a:uLnTx/>
                <a:uFillTx/>
                <a:latin typeface="Oracle Sans Light" panose="020B0403020204020204" pitchFamily="34" charset="0"/>
                <a:ea typeface="+mn-ea"/>
                <a:cs typeface="Oracle Sans Light" panose="020B0403020204020204" pitchFamily="34" charset="0"/>
              </a:rPr>
              <a:t>Compartments help you organize and control access to your resources </a:t>
            </a:r>
          </a:p>
          <a:p>
            <a:pPr marL="285750" marR="0" lvl="1" indent="-285750"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E7F2F5"/>
                </a:solidFill>
                <a:effectLst/>
                <a:uLnTx/>
                <a:uFillTx/>
                <a:latin typeface="Oracle Sans Light" panose="020B0403020204020204" pitchFamily="34" charset="0"/>
                <a:ea typeface="+mn-ea"/>
                <a:cs typeface="Oracle Sans Light" panose="020B0403020204020204" pitchFamily="34" charset="0"/>
              </a:rPr>
              <a:t>Design considerations:</a:t>
            </a:r>
          </a:p>
          <a:p>
            <a:pPr marL="628650" marR="0" lvl="1" indent="-171450" algn="l" defTabSz="304747" rtl="0" eaLnBrk="1" fontAlgn="base" latinLnBrk="0" hangingPunct="1">
              <a:lnSpc>
                <a:spcPct val="100000"/>
              </a:lnSpc>
              <a:spcBef>
                <a:spcPts val="900"/>
              </a:spcBef>
              <a:spcAft>
                <a:spcPct val="0"/>
              </a:spcAft>
              <a:buClr>
                <a:srgbClr val="FF000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E7F2F5"/>
                </a:solidFill>
                <a:effectLst/>
                <a:uLnTx/>
                <a:uFillTx/>
                <a:latin typeface="Oracle Sans Light" panose="020B0403020204020204" pitchFamily="34" charset="0"/>
                <a:ea typeface="+mn-ea"/>
                <a:cs typeface="Oracle Sans Light" panose="020B0403020204020204" pitchFamily="34" charset="0"/>
              </a:rPr>
              <a:t>When creating a resource (for example, instance, block storage volume, VCN, subnet), you must decide in which compartment to put it.</a:t>
            </a:r>
          </a:p>
          <a:p>
            <a:pPr marL="628650" marR="0" lvl="1" indent="-171450" algn="l" defTabSz="304747" rtl="0" eaLnBrk="1" fontAlgn="base" latinLnBrk="0" hangingPunct="1">
              <a:lnSpc>
                <a:spcPct val="100000"/>
              </a:lnSpc>
              <a:spcBef>
                <a:spcPts val="900"/>
              </a:spcBef>
              <a:spcAft>
                <a:spcPct val="0"/>
              </a:spcAft>
              <a:buClr>
                <a:srgbClr val="FF000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E7F2F5"/>
                </a:solidFill>
                <a:effectLst/>
                <a:uLnTx/>
                <a:uFillTx/>
                <a:latin typeface="Oracle Sans Light" panose="020B0403020204020204" pitchFamily="34" charset="0"/>
                <a:ea typeface="+mn-ea"/>
                <a:cs typeface="Oracle Sans Light" panose="020B0403020204020204" pitchFamily="34" charset="0"/>
              </a:rPr>
              <a:t>Compartments are logical, not physical, so related resource components can be placed in different compartments. </a:t>
            </a:r>
          </a:p>
          <a:p>
            <a:pPr marL="628650" marR="0" lvl="1" indent="-171450" algn="l" defTabSz="304747" rtl="0" eaLnBrk="1" fontAlgn="base" latinLnBrk="0" hangingPunct="1">
              <a:lnSpc>
                <a:spcPct val="100000"/>
              </a:lnSpc>
              <a:spcBef>
                <a:spcPts val="900"/>
              </a:spcBef>
              <a:spcAft>
                <a:spcPct val="0"/>
              </a:spcAft>
              <a:buClr>
                <a:srgbClr val="FF000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E7F2F5"/>
                </a:solidFill>
                <a:effectLst/>
                <a:uLnTx/>
                <a:uFillTx/>
                <a:latin typeface="Oracle Sans Light" panose="020B0403020204020204" pitchFamily="34" charset="0"/>
                <a:ea typeface="+mn-ea"/>
                <a:cs typeface="Oracle Sans Light" panose="020B0403020204020204" pitchFamily="34" charset="0"/>
              </a:rPr>
              <a:t>You can create a hierarchy of compartments up to six compartments deep under the tenancy (root compartment).</a:t>
            </a:r>
          </a:p>
          <a:p>
            <a:pPr marL="628650" marR="0" lvl="1" indent="-171450" algn="l" defTabSz="304747" rtl="0" eaLnBrk="1" fontAlgn="base" latinLnBrk="0" hangingPunct="1">
              <a:lnSpc>
                <a:spcPct val="100000"/>
              </a:lnSpc>
              <a:spcBef>
                <a:spcPts val="900"/>
              </a:spcBef>
              <a:spcAft>
                <a:spcPct val="0"/>
              </a:spcAft>
              <a:buClr>
                <a:srgbClr val="FF000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E7F2F5"/>
                </a:solidFill>
                <a:effectLst/>
                <a:uLnTx/>
                <a:uFillTx/>
                <a:latin typeface="Oracle Sans Light" panose="020B0403020204020204" pitchFamily="34" charset="0"/>
                <a:ea typeface="+mn-ea"/>
                <a:cs typeface="Oracle Sans Light" panose="020B0403020204020204" pitchFamily="34" charset="0"/>
              </a:rPr>
              <a:t>When you write a policy rule to grant a group of users access to a resource, you always specify the compartment to apply the access rule to. So if you choose to distribute resources across compartments, remember that you will need to provide the appropriate permissions for each compartment for users that will need access to those resources.</a:t>
            </a:r>
          </a:p>
          <a:p>
            <a:pPr marL="628650" marR="0" lvl="1" indent="-171450" algn="l" defTabSz="304747" rtl="0" eaLnBrk="1" fontAlgn="base" latinLnBrk="0" hangingPunct="1">
              <a:lnSpc>
                <a:spcPct val="100000"/>
              </a:lnSpc>
              <a:spcBef>
                <a:spcPts val="900"/>
              </a:spcBef>
              <a:spcAft>
                <a:spcPct val="0"/>
              </a:spcAft>
              <a:buClr>
                <a:srgbClr val="FF000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E7F2F5"/>
                </a:solidFill>
                <a:effectLst/>
                <a:uLnTx/>
                <a:uFillTx/>
                <a:latin typeface="Oracle Sans Light" panose="020B0403020204020204" pitchFamily="34" charset="0"/>
                <a:ea typeface="+mn-ea"/>
                <a:cs typeface="Oracle Sans Light" panose="020B0403020204020204" pitchFamily="34" charset="0"/>
              </a:rPr>
              <a:t>If you want to delete a compartment, you must delete all resources in the compartment first.</a:t>
            </a:r>
          </a:p>
        </p:txBody>
      </p:sp>
    </p:spTree>
    <p:extLst>
      <p:ext uri="{BB962C8B-B14F-4D97-AF65-F5344CB8AC3E}">
        <p14:creationId xmlns:p14="http://schemas.microsoft.com/office/powerpoint/2010/main" val="3629593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63453-F76F-9D45-8821-F1C262CB15A2}"/>
              </a:ext>
            </a:extLst>
          </p:cNvPr>
          <p:cNvSpPr>
            <a:spLocks noGrp="1"/>
          </p:cNvSpPr>
          <p:nvPr>
            <p:ph type="title"/>
          </p:nvPr>
        </p:nvSpPr>
        <p:spPr>
          <a:xfrm>
            <a:off x="118872" y="240552"/>
            <a:ext cx="11713464" cy="811008"/>
          </a:xfrm>
        </p:spPr>
        <p:txBody>
          <a:bodyPr/>
          <a:lstStyle/>
          <a:p>
            <a:r>
              <a:rPr lang="en-US" sz="3200" dirty="0">
                <a:latin typeface="Segoe UI" panose="020B0502040204020203" pitchFamily="34" charset="0"/>
                <a:cs typeface="Segoe UI" panose="020B0502040204020203" pitchFamily="34" charset="0"/>
              </a:rPr>
              <a:t>Moving a Compartment to a Different Parent Compartment</a:t>
            </a:r>
          </a:p>
        </p:txBody>
      </p:sp>
      <p:sp>
        <p:nvSpPr>
          <p:cNvPr id="3" name="Content Placeholder 2">
            <a:extLst>
              <a:ext uri="{FF2B5EF4-FFF2-40B4-BE49-F238E27FC236}">
                <a16:creationId xmlns:a16="http://schemas.microsoft.com/office/drawing/2014/main" id="{EF0FDBA6-60D7-6647-974E-535C860B651E}"/>
              </a:ext>
            </a:extLst>
          </p:cNvPr>
          <p:cNvSpPr txBox="1">
            <a:spLocks/>
          </p:cNvSpPr>
          <p:nvPr/>
        </p:nvSpPr>
        <p:spPr>
          <a:xfrm>
            <a:off x="608059" y="1658463"/>
            <a:ext cx="10735089" cy="3914465"/>
          </a:xfrm>
          <a:prstGeom prst="rect">
            <a:avLst/>
          </a:prstGeom>
        </p:spPr>
        <p:txBody>
          <a:bodyPr/>
          <a:lstStyle>
            <a:lvl1pPr marL="0" indent="10582" algn="l" defTabSz="304747" rtl="0" eaLnBrk="1" fontAlgn="base" hangingPunct="1">
              <a:spcBef>
                <a:spcPts val="900"/>
              </a:spcBef>
              <a:spcAft>
                <a:spcPct val="0"/>
              </a:spcAft>
              <a:buClr>
                <a:srgbClr val="000000"/>
              </a:buClr>
              <a:buFont typeface="Arial" charset="0"/>
              <a:defRPr sz="2100">
                <a:solidFill>
                  <a:srgbClr val="5F5F5F"/>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5F5F5F"/>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5F5F5F"/>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5F5F5F"/>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5F5F5F"/>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marL="285750" marR="0" lvl="1" indent="-285750"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r>
              <a:rPr kumimoji="0" lang="en-US" sz="2100" b="1" i="0" u="none" strike="noStrike" kern="1200" cap="none" spc="0" normalizeH="0" baseline="0" noProof="0" dirty="0">
                <a:ln>
                  <a:noFill/>
                </a:ln>
                <a:solidFill>
                  <a:srgbClr val="E7F2F5"/>
                </a:solidFill>
                <a:effectLst/>
                <a:uLnTx/>
                <a:uFillTx/>
                <a:latin typeface="Oracle Sans Light" panose="020B0403020204020204" pitchFamily="34" charset="0"/>
                <a:ea typeface="+mn-ea"/>
                <a:cs typeface="Oracle Sans Light" panose="020B0403020204020204" pitchFamily="34" charset="0"/>
              </a:rPr>
              <a:t>Be aware of following complications before you move a compartment:</a:t>
            </a:r>
          </a:p>
          <a:p>
            <a:pPr marL="285750" marR="0" lvl="1" indent="-285750"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endParaRPr kumimoji="0" lang="en-US" sz="1800" b="1" i="0" u="none" strike="noStrike" kern="1200" cap="none" spc="0" normalizeH="0" baseline="0" noProof="0" dirty="0">
              <a:ln>
                <a:noFill/>
              </a:ln>
              <a:solidFill>
                <a:srgbClr val="E7F2F5"/>
              </a:solidFill>
              <a:effectLst/>
              <a:uLnTx/>
              <a:uFillTx/>
              <a:latin typeface="Oracle Sans Light" panose="020B0403020204020204" pitchFamily="34" charset="0"/>
              <a:ea typeface="+mn-ea"/>
              <a:cs typeface="Oracle Sans Light" panose="020B0403020204020204" pitchFamily="34" charset="0"/>
            </a:endParaRPr>
          </a:p>
          <a:p>
            <a:pPr marL="1108710" marR="0" lvl="2" indent="-285750"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r>
              <a:rPr kumimoji="0" lang="en-US" sz="2100" b="0" i="0" u="none" strike="noStrike" kern="1200" cap="none" spc="0" normalizeH="0" baseline="0" noProof="0" dirty="0">
                <a:ln>
                  <a:noFill/>
                </a:ln>
                <a:solidFill>
                  <a:srgbClr val="E7F2F5"/>
                </a:solidFill>
                <a:effectLst/>
                <a:uLnTx/>
                <a:uFillTx/>
                <a:latin typeface="Oracle Sans Light" panose="020B0403020204020204" pitchFamily="34" charset="0"/>
                <a:ea typeface="+mn-ea"/>
                <a:cs typeface="Oracle Sans Light" panose="020B0403020204020204" pitchFamily="34" charset="0"/>
              </a:rPr>
              <a:t>Required IAM Policy</a:t>
            </a:r>
          </a:p>
          <a:p>
            <a:pPr marL="1108710" marR="0" lvl="2" indent="-285750"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r>
              <a:rPr kumimoji="0" lang="en-US" sz="2100" b="0" i="0" u="none" strike="noStrike" kern="1200" cap="none" spc="0" normalizeH="0" baseline="0" noProof="0" dirty="0" smtClean="0">
                <a:ln>
                  <a:noFill/>
                </a:ln>
                <a:solidFill>
                  <a:srgbClr val="E7F2F5"/>
                </a:solidFill>
                <a:effectLst/>
                <a:uLnTx/>
                <a:uFillTx/>
                <a:latin typeface="Oracle Sans Light" panose="020B0403020204020204" pitchFamily="34" charset="0"/>
                <a:ea typeface="+mn-ea"/>
                <a:cs typeface="Oracle Sans Light" panose="020B0403020204020204" pitchFamily="34" charset="0"/>
              </a:rPr>
              <a:t>Understanding </a:t>
            </a:r>
            <a:r>
              <a:rPr kumimoji="0" lang="en-US" sz="2100" b="0" i="0" u="none" strike="noStrike" kern="1200" cap="none" spc="0" normalizeH="0" baseline="0" noProof="0" dirty="0">
                <a:ln>
                  <a:noFill/>
                </a:ln>
                <a:solidFill>
                  <a:srgbClr val="E7F2F5"/>
                </a:solidFill>
                <a:effectLst/>
                <a:uLnTx/>
                <a:uFillTx/>
                <a:latin typeface="Oracle Sans Light" panose="020B0403020204020204" pitchFamily="34" charset="0"/>
                <a:ea typeface="+mn-ea"/>
                <a:cs typeface="Oracle Sans Light" panose="020B0403020204020204" pitchFamily="34" charset="0"/>
              </a:rPr>
              <a:t>the Policy Implications When You Move a Compartment</a:t>
            </a:r>
          </a:p>
          <a:p>
            <a:pPr marL="1108710" marR="0" lvl="2" indent="-285750"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r>
              <a:rPr kumimoji="0" lang="en-US" sz="2100" b="0" i="0" u="none" strike="noStrike" kern="1200" cap="none" spc="0" normalizeH="0" baseline="0" noProof="0" dirty="0">
                <a:ln>
                  <a:noFill/>
                </a:ln>
                <a:solidFill>
                  <a:srgbClr val="E7F2F5"/>
                </a:solidFill>
                <a:effectLst/>
                <a:uLnTx/>
                <a:uFillTx/>
                <a:latin typeface="Oracle Sans Light" panose="020B0403020204020204" pitchFamily="34" charset="0"/>
                <a:ea typeface="+mn-ea"/>
                <a:cs typeface="Oracle Sans Light" panose="020B0403020204020204" pitchFamily="34" charset="0"/>
              </a:rPr>
              <a:t>Understanding Compartment Quota Implications When You Move a Compartment</a:t>
            </a:r>
          </a:p>
          <a:p>
            <a:pPr marL="1108710" marR="0" lvl="2" indent="-285750"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r>
              <a:rPr kumimoji="0" lang="en-US" sz="2100" b="0" i="0" u="none" strike="noStrike" kern="1200" cap="none" spc="0" normalizeH="0" baseline="0" noProof="0" dirty="0">
                <a:ln>
                  <a:noFill/>
                </a:ln>
                <a:solidFill>
                  <a:srgbClr val="E7F2F5"/>
                </a:solidFill>
                <a:effectLst/>
                <a:uLnTx/>
                <a:uFillTx/>
                <a:latin typeface="Oracle Sans Light" panose="020B0403020204020204" pitchFamily="34" charset="0"/>
                <a:ea typeface="+mn-ea"/>
                <a:cs typeface="Oracle Sans Light" panose="020B0403020204020204" pitchFamily="34" charset="0"/>
              </a:rPr>
              <a:t>Understanding Tagging Implications When You Move a Compartment</a:t>
            </a:r>
          </a:p>
          <a:p>
            <a:pPr marL="285750" marR="0" lvl="1" indent="-285750"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endParaRPr kumimoji="0" lang="en-US" sz="2100" b="0" i="0" u="none" strike="noStrike" kern="1200" cap="none" spc="0" normalizeH="0" baseline="0" noProof="0" dirty="0">
              <a:ln>
                <a:noFill/>
              </a:ln>
              <a:solidFill>
                <a:srgbClr val="E7F2F5"/>
              </a:solidFill>
              <a:effectLst/>
              <a:uLnTx/>
              <a:uFillTx/>
              <a:latin typeface="Oracle Sans"/>
              <a:ea typeface="+mn-ea"/>
              <a:cs typeface="+mn-cs"/>
            </a:endParaRPr>
          </a:p>
          <a:p>
            <a:pPr marL="285750" marR="0" lvl="1" indent="-285750"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endParaRPr kumimoji="0" lang="en-US" sz="1800" b="0" i="0" u="none" strike="noStrike" kern="0" cap="none" spc="0" normalizeH="0" baseline="0" noProof="0" dirty="0">
              <a:ln>
                <a:noFill/>
              </a:ln>
              <a:solidFill>
                <a:srgbClr val="E7F2F5"/>
              </a:solidFill>
              <a:effectLst/>
              <a:uLnTx/>
              <a:uFillTx/>
              <a:latin typeface="Oracle Sans"/>
              <a:ea typeface="+mn-ea"/>
              <a:cs typeface="+mn-cs"/>
            </a:endParaRPr>
          </a:p>
        </p:txBody>
      </p:sp>
    </p:spTree>
    <p:extLst>
      <p:ext uri="{BB962C8B-B14F-4D97-AF65-F5344CB8AC3E}">
        <p14:creationId xmlns:p14="http://schemas.microsoft.com/office/powerpoint/2010/main" val="321394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85104"/>
            <a:ext cx="9739872" cy="792720"/>
          </a:xfrm>
        </p:spPr>
        <p:txBody>
          <a:bodyPr/>
          <a:lstStyle/>
          <a:p>
            <a:r>
              <a:rPr lang="en-US" sz="3200" dirty="0">
                <a:latin typeface="Oracle Sans" panose="020B0503020204020204" pitchFamily="34" charset="0"/>
              </a:rPr>
              <a:t>Reference IAM Model: Compartments</a:t>
            </a:r>
          </a:p>
        </p:txBody>
      </p:sp>
      <p:pic>
        <p:nvPicPr>
          <p:cNvPr id="3" name="Picture 2"/>
          <p:cNvPicPr>
            <a:picLocks noChangeAspect="1"/>
          </p:cNvPicPr>
          <p:nvPr/>
        </p:nvPicPr>
        <p:blipFill>
          <a:blip r:embed="rId3"/>
          <a:stretch>
            <a:fillRect/>
          </a:stretch>
        </p:blipFill>
        <p:spPr>
          <a:xfrm>
            <a:off x="609600" y="1295401"/>
            <a:ext cx="4133850" cy="4543425"/>
          </a:xfrm>
          <a:prstGeom prst="rect">
            <a:avLst/>
          </a:prstGeom>
        </p:spPr>
      </p:pic>
      <p:sp>
        <p:nvSpPr>
          <p:cNvPr id="6" name="Content Placeholder 2"/>
          <p:cNvSpPr txBox="1">
            <a:spLocks/>
          </p:cNvSpPr>
          <p:nvPr/>
        </p:nvSpPr>
        <p:spPr>
          <a:xfrm>
            <a:off x="4743450" y="1011936"/>
            <a:ext cx="7143750" cy="4543425"/>
          </a:xfrm>
          <a:prstGeom prst="rect">
            <a:avLst/>
          </a:prstGeom>
        </p:spPr>
        <p:txBody>
          <a:bodyPr/>
          <a:lstStyle>
            <a:lvl1pPr marL="0" indent="10582" algn="l" defTabSz="304747" rtl="0" eaLnBrk="1" fontAlgn="base" hangingPunct="1">
              <a:spcBef>
                <a:spcPts val="900"/>
              </a:spcBef>
              <a:spcAft>
                <a:spcPct val="0"/>
              </a:spcAft>
              <a:buClr>
                <a:srgbClr val="000000"/>
              </a:buClr>
              <a:buFont typeface="Arial" charset="0"/>
              <a:defRPr sz="2100">
                <a:solidFill>
                  <a:srgbClr val="5F5F5F"/>
                </a:solidFill>
                <a:latin typeface="Arial" pitchFamily="34" charset="0"/>
                <a:ea typeface="+mn-ea"/>
                <a:cs typeface="+mn-cs"/>
              </a:defRPr>
            </a:lvl1pPr>
            <a:lvl2pPr marL="457200" indent="-365760" algn="l" defTabSz="304747" rtl="0" eaLnBrk="1" fontAlgn="base" hangingPunct="1">
              <a:spcBef>
                <a:spcPts val="900"/>
              </a:spcBef>
              <a:spcAft>
                <a:spcPct val="0"/>
              </a:spcAft>
              <a:buClr>
                <a:srgbClr val="FF0000"/>
              </a:buClr>
              <a:buFont typeface="Arial" charset="0"/>
              <a:buChar char="•"/>
              <a:defRPr sz="2100">
                <a:solidFill>
                  <a:srgbClr val="5F5F5F"/>
                </a:solidFill>
                <a:latin typeface="+mn-lt"/>
              </a:defRPr>
            </a:lvl2pPr>
            <a:lvl3pPr marL="1280160" indent="-365760" algn="l" defTabSz="304747" rtl="0" eaLnBrk="1" fontAlgn="base" hangingPunct="1">
              <a:spcBef>
                <a:spcPts val="450"/>
              </a:spcBef>
              <a:spcAft>
                <a:spcPct val="0"/>
              </a:spcAft>
              <a:buClr>
                <a:srgbClr val="FF0000"/>
              </a:buClr>
              <a:buFont typeface="Arial" charset="0"/>
              <a:buChar char="–"/>
              <a:defRPr sz="2000">
                <a:solidFill>
                  <a:srgbClr val="5F5F5F"/>
                </a:solidFill>
                <a:latin typeface="+mn-lt"/>
              </a:defRPr>
            </a:lvl3pPr>
            <a:lvl4pPr marL="1822132" indent="-308979" algn="l" defTabSz="304747" rtl="0" eaLnBrk="1" fontAlgn="base" hangingPunct="1">
              <a:spcBef>
                <a:spcPct val="20000"/>
              </a:spcBef>
              <a:spcAft>
                <a:spcPct val="0"/>
              </a:spcAft>
              <a:buClr>
                <a:schemeClr val="accent2"/>
              </a:buClr>
              <a:buSzPct val="45000"/>
              <a:buFont typeface="Arial" charset="0"/>
              <a:buChar char="—"/>
              <a:defRPr sz="1800">
                <a:solidFill>
                  <a:srgbClr val="5F5F5F"/>
                </a:solidFill>
                <a:latin typeface="+mn-lt"/>
              </a:defRPr>
            </a:lvl4pPr>
            <a:lvl5pPr marL="2281367" indent="-306864" algn="l" defTabSz="304747" rtl="0" eaLnBrk="1" fontAlgn="base" hangingPunct="1">
              <a:spcBef>
                <a:spcPct val="20000"/>
              </a:spcBef>
              <a:spcAft>
                <a:spcPct val="0"/>
              </a:spcAft>
              <a:buClr>
                <a:schemeClr val="accent2"/>
              </a:buClr>
              <a:buSzPct val="55000"/>
              <a:buFont typeface="Arial" charset="0"/>
              <a:buChar char="—"/>
              <a:defRPr sz="1600">
                <a:solidFill>
                  <a:srgbClr val="5F5F5F"/>
                </a:solidFill>
                <a:latin typeface="+mn-lt"/>
              </a:defRPr>
            </a:lvl5pPr>
            <a:lvl6pPr marL="289086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6pPr>
            <a:lvl7pPr marL="3500354"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7pPr>
            <a:lvl8pPr marL="4109847"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8pPr>
            <a:lvl9pPr marL="4719341" indent="-306864" algn="l" defTabSz="304747" rtl="0" eaLnBrk="1" fontAlgn="base" hangingPunct="1">
              <a:spcBef>
                <a:spcPct val="20000"/>
              </a:spcBef>
              <a:spcAft>
                <a:spcPct val="0"/>
              </a:spcAft>
              <a:buClr>
                <a:schemeClr val="accent2"/>
              </a:buClr>
              <a:buSzPct val="55000"/>
              <a:buFont typeface="Arial" pitchFamily="34" charset="0"/>
              <a:buChar char="—"/>
              <a:defRPr sz="2100">
                <a:solidFill>
                  <a:schemeClr val="tx1"/>
                </a:solidFill>
                <a:latin typeface="+mn-lt"/>
              </a:defRPr>
            </a:lvl9pPr>
          </a:lstStyle>
          <a:p>
            <a:pPr marL="285750" marR="0" lvl="1" indent="-285750"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r>
              <a:rPr kumimoji="0" lang="en-US" sz="2000" b="1" i="0" u="none" strike="noStrike" kern="1200" cap="none" spc="0" normalizeH="0" baseline="0" noProof="0" dirty="0">
                <a:ln>
                  <a:noFill/>
                </a:ln>
                <a:solidFill>
                  <a:srgbClr val="E7F2F5"/>
                </a:solidFill>
                <a:effectLst/>
                <a:uLnTx/>
                <a:uFillTx/>
                <a:latin typeface="Oracle Sans Light" panose="020B0403020204020204" pitchFamily="34" charset="0"/>
                <a:ea typeface="+mn-ea"/>
                <a:cs typeface="Oracle Sans Light" panose="020B0403020204020204" pitchFamily="34" charset="0"/>
              </a:rPr>
              <a:t>Compartment: NetworkInfra</a:t>
            </a:r>
          </a:p>
          <a:p>
            <a:pPr marL="627063" marR="0" lvl="1" indent="-339725"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E7F2F5"/>
                </a:solidFill>
                <a:effectLst/>
                <a:uLnTx/>
                <a:uFillTx/>
                <a:latin typeface="Oracle Sans Light" panose="020B0403020204020204" pitchFamily="34" charset="0"/>
                <a:ea typeface="+mn-ea"/>
                <a:cs typeface="Oracle Sans Light" panose="020B0403020204020204" pitchFamily="34" charset="0"/>
              </a:rPr>
              <a:t>Critical network infrastructure that should be centrally managed by network admins</a:t>
            </a:r>
          </a:p>
          <a:p>
            <a:pPr marL="627063" marR="0" lvl="1" indent="-339725"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E7F2F5"/>
                </a:solidFill>
                <a:effectLst/>
                <a:uLnTx/>
                <a:uFillTx/>
                <a:latin typeface="Oracle Sans Light" panose="020B0403020204020204" pitchFamily="34" charset="0"/>
                <a:ea typeface="+mn-ea"/>
                <a:cs typeface="Oracle Sans Light" panose="020B0403020204020204" pitchFamily="34" charset="0"/>
              </a:rPr>
              <a:t>Resources: Security Lists, Internet Gateways, DRGs, the top-level VCN(s), etc.</a:t>
            </a:r>
          </a:p>
          <a:p>
            <a:pPr marL="285750" marR="0" lvl="1" indent="-285750"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r>
              <a:rPr kumimoji="0" lang="en-US" sz="2000" b="1" i="0" u="none" strike="noStrike" kern="1200" cap="none" spc="0" normalizeH="0" baseline="0" noProof="0" dirty="0">
                <a:ln>
                  <a:noFill/>
                </a:ln>
                <a:solidFill>
                  <a:srgbClr val="E7F2F5"/>
                </a:solidFill>
                <a:effectLst/>
                <a:uLnTx/>
                <a:uFillTx/>
                <a:latin typeface="Oracle Sans Light" panose="020B0403020204020204" pitchFamily="34" charset="0"/>
                <a:ea typeface="+mn-ea"/>
                <a:cs typeface="Oracle Sans Light" panose="020B0403020204020204" pitchFamily="34" charset="0"/>
              </a:rPr>
              <a:t>Compartment: ProdNetwork</a:t>
            </a:r>
          </a:p>
          <a:p>
            <a:pPr marL="627063" marR="0" lvl="1" indent="-339725"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E7F2F5"/>
                </a:solidFill>
                <a:effectLst/>
                <a:uLnTx/>
                <a:uFillTx/>
                <a:latin typeface="Oracle Sans Light" panose="020B0403020204020204" pitchFamily="34" charset="0"/>
                <a:ea typeface="+mn-ea"/>
                <a:cs typeface="Oracle Sans Light" panose="020B0403020204020204" pitchFamily="34" charset="0"/>
              </a:rPr>
              <a:t>Production environment that may or may not be centrally managed but is typically under change management</a:t>
            </a:r>
          </a:p>
          <a:p>
            <a:pPr marL="627063" marR="0" lvl="1" indent="-339725"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E7F2F5"/>
                </a:solidFill>
                <a:effectLst/>
                <a:uLnTx/>
                <a:uFillTx/>
                <a:latin typeface="Oracle Sans Light" panose="020B0403020204020204" pitchFamily="34" charset="0"/>
                <a:ea typeface="+mn-ea"/>
                <a:cs typeface="Oracle Sans Light" panose="020B0403020204020204" pitchFamily="34" charset="0"/>
              </a:rPr>
              <a:t>Modeled as a separate compartment to easily write policy about who can use (i.e. attach resources to) the network</a:t>
            </a:r>
          </a:p>
          <a:p>
            <a:pPr marL="627063" marR="0" lvl="1" indent="-339725"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E7F2F5"/>
                </a:solidFill>
                <a:effectLst/>
                <a:uLnTx/>
                <a:uFillTx/>
                <a:latin typeface="Oracle Sans Light" panose="020B0403020204020204" pitchFamily="34" charset="0"/>
                <a:ea typeface="+mn-ea"/>
                <a:cs typeface="Oracle Sans Light" panose="020B0403020204020204" pitchFamily="34" charset="0"/>
              </a:rPr>
              <a:t>Optionally Databases and Storage may be included here depending on whether they are shared resources or not</a:t>
            </a:r>
          </a:p>
          <a:p>
            <a:pPr marL="627063" marR="0" lvl="1" indent="-339725"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E7F2F5"/>
                </a:solidFill>
                <a:effectLst/>
                <a:uLnTx/>
                <a:uFillTx/>
                <a:latin typeface="Oracle Sans Light" panose="020B0403020204020204" pitchFamily="34" charset="0"/>
                <a:ea typeface="+mn-ea"/>
                <a:cs typeface="Oracle Sans Light" panose="020B0403020204020204" pitchFamily="34" charset="0"/>
              </a:rPr>
              <a:t>Resources: Subnets, (Databases), (File Storage)</a:t>
            </a:r>
          </a:p>
          <a:p>
            <a:pPr marL="285750" marR="0" lvl="1" indent="-285750"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endParaRPr kumimoji="0" lang="en-US" sz="2000" b="0" i="0" u="none" strike="noStrike" kern="1200" cap="none" spc="0" normalizeH="0" baseline="0" noProof="0" dirty="0">
              <a:ln>
                <a:noFill/>
              </a:ln>
              <a:solidFill>
                <a:srgbClr val="E7F2F5"/>
              </a:solidFill>
              <a:effectLst/>
              <a:uLnTx/>
              <a:uFillTx/>
              <a:latin typeface="Oracle Sans Light" panose="020B0403020204020204" pitchFamily="34" charset="0"/>
              <a:ea typeface="+mn-ea"/>
              <a:cs typeface="Oracle Sans Light" panose="020B0403020204020204" pitchFamily="34" charset="0"/>
            </a:endParaRPr>
          </a:p>
          <a:p>
            <a:pPr marL="285750" marR="0" lvl="1" indent="-285750" algn="l" defTabSz="304747" rtl="0" eaLnBrk="1" fontAlgn="base" latinLnBrk="0" hangingPunct="1">
              <a:lnSpc>
                <a:spcPct val="90000"/>
              </a:lnSpc>
              <a:spcBef>
                <a:spcPts val="600"/>
              </a:spcBef>
              <a:spcAft>
                <a:spcPts val="60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E7F2F5"/>
              </a:solidFill>
              <a:effectLst/>
              <a:uLnTx/>
              <a:uFillTx/>
              <a:latin typeface="Oracle Sans Light" panose="020B0403020204020204" pitchFamily="34" charset="0"/>
              <a:ea typeface="+mn-ea"/>
              <a:cs typeface="Oracle Sans Light" panose="020B0403020204020204" pitchFamily="34" charset="0"/>
            </a:endParaRPr>
          </a:p>
        </p:txBody>
      </p:sp>
    </p:spTree>
    <p:extLst>
      <p:ext uri="{BB962C8B-B14F-4D97-AF65-F5344CB8AC3E}">
        <p14:creationId xmlns:p14="http://schemas.microsoft.com/office/powerpoint/2010/main" val="357211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5794" y="1064685"/>
            <a:ext cx="10932807" cy="4232823"/>
          </a:xfrm>
          <a:prstGeom prst="rect">
            <a:avLst/>
          </a:prstGeom>
          <a:noFill/>
          <a:ln w="19050">
            <a:solidFill>
              <a:srgbClr val="00B050"/>
            </a:solidFill>
            <a:prstDash val="dash"/>
          </a:ln>
        </p:spPr>
        <p:txBody>
          <a:bodyPr wrap="square" lIns="91416" tIns="91416" rIns="91416" bIns="91416" rtlCol="0">
            <a:no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900" b="0" i="0" u="none" strike="noStrike" kern="1200" cap="none" spc="0" normalizeH="0" baseline="0" noProof="0" dirty="0">
                <a:ln>
                  <a:noFill/>
                </a:ln>
                <a:solidFill>
                  <a:srgbClr val="00B050"/>
                </a:solidFill>
                <a:effectLst/>
                <a:uLnTx/>
                <a:uFillTx/>
                <a:latin typeface="Oracle Sans" panose="020B0503020204020204" pitchFamily="34" charset="0"/>
                <a:ea typeface="+mn-ea"/>
                <a:cs typeface="+mn-cs"/>
              </a:rPr>
              <a:t>Tenancy</a:t>
            </a:r>
          </a:p>
        </p:txBody>
      </p:sp>
      <p:sp>
        <p:nvSpPr>
          <p:cNvPr id="28" name="TextBox 27"/>
          <p:cNvSpPr txBox="1"/>
          <p:nvPr/>
        </p:nvSpPr>
        <p:spPr>
          <a:xfrm>
            <a:off x="1891662" y="2222462"/>
            <a:ext cx="3948922" cy="938166"/>
          </a:xfrm>
          <a:prstGeom prst="rect">
            <a:avLst/>
          </a:prstGeom>
          <a:noFill/>
          <a:ln w="19050">
            <a:solidFill>
              <a:schemeClr val="bg1">
                <a:lumMod val="50000"/>
              </a:schemeClr>
            </a:solidFill>
            <a:prstDash val="dash"/>
          </a:ln>
        </p:spPr>
        <p:txBody>
          <a:bodyPr wrap="square" lIns="91416" tIns="91416" rIns="91416" bIns="91416" rtlCol="0">
            <a:noAutofit/>
          </a:bodyP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white">
                  <a:lumMod val="50000"/>
                </a:prstClr>
              </a:solidFill>
              <a:effectLst/>
              <a:uLnTx/>
              <a:uFillTx/>
              <a:latin typeface="Oracle Sans" panose="020B0503020204020204" pitchFamily="34" charset="0"/>
              <a:ea typeface="+mn-ea"/>
              <a:cs typeface="+mn-cs"/>
            </a:endParaRPr>
          </a:p>
        </p:txBody>
      </p:sp>
      <p:sp>
        <p:nvSpPr>
          <p:cNvPr id="2" name="Title 1"/>
          <p:cNvSpPr>
            <a:spLocks noGrp="1"/>
          </p:cNvSpPr>
          <p:nvPr>
            <p:ph type="title"/>
          </p:nvPr>
        </p:nvSpPr>
        <p:spPr>
          <a:xfrm>
            <a:off x="441216" y="188813"/>
            <a:ext cx="9536400" cy="767113"/>
          </a:xfrm>
        </p:spPr>
        <p:txBody>
          <a:bodyPr/>
          <a:lstStyle/>
          <a:p>
            <a:r>
              <a:rPr lang="en-US" sz="3200" dirty="0">
                <a:latin typeface="+mn-lt"/>
              </a:rPr>
              <a:t>Reference IAM Model: Compartments</a:t>
            </a:r>
          </a:p>
        </p:txBody>
      </p:sp>
      <p:sp>
        <p:nvSpPr>
          <p:cNvPr id="7" name="TextBox 6"/>
          <p:cNvSpPr txBox="1"/>
          <p:nvPr/>
        </p:nvSpPr>
        <p:spPr>
          <a:xfrm>
            <a:off x="1870480" y="1419314"/>
            <a:ext cx="2286000" cy="673996"/>
          </a:xfrm>
          <a:prstGeom prst="rect">
            <a:avLst/>
          </a:prstGeom>
          <a:solidFill>
            <a:schemeClr val="bg2"/>
          </a:solidFill>
          <a:ln w="6350">
            <a:noFill/>
          </a:ln>
        </p:spPr>
        <p:txBody>
          <a:bodyPr wrap="square" lIns="91416" tIns="91416" rIns="91416" bIns="91416" rtlCol="0">
            <a:noAutofit/>
          </a:bodyPr>
          <a:lstStyle/>
          <a:p>
            <a:pPr marL="0" marR="0" lvl="0" indent="0" algn="l" defTabSz="914400" rtl="0" eaLnBrk="0" fontAlgn="base" latinLnBrk="0" hangingPunct="0">
              <a:lnSpc>
                <a:spcPct val="90000"/>
              </a:lnSpc>
              <a:spcBef>
                <a:spcPts val="600"/>
              </a:spcBef>
              <a:spcAft>
                <a:spcPts val="600"/>
              </a:spcAft>
              <a:buClrTx/>
              <a:buSzTx/>
              <a:buFontTx/>
              <a:buNone/>
              <a:tabLst/>
              <a:defRPr/>
            </a:pPr>
            <a:r>
              <a:rPr kumimoji="0" lang="en-US" sz="1600" b="0" i="0" u="none" strike="noStrike" kern="1200" cap="none" spc="0" normalizeH="0" baseline="0" noProof="0" dirty="0">
                <a:ln>
                  <a:noFill/>
                </a:ln>
                <a:solidFill>
                  <a:srgbClr val="4E3629"/>
                </a:solidFill>
                <a:effectLst/>
                <a:uLnTx/>
                <a:uFillTx/>
                <a:latin typeface="Oracle Sans" panose="020B0503020204020204" pitchFamily="34" charset="0"/>
                <a:ea typeface="+mn-ea"/>
                <a:cs typeface="+mn-cs"/>
              </a:rPr>
              <a:t>Groups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4E3629"/>
                </a:solidFill>
                <a:effectLst/>
                <a:uLnTx/>
                <a:uFillTx/>
                <a:latin typeface="Oracle Sans" panose="020B0503020204020204" pitchFamily="34" charset="0"/>
                <a:ea typeface="+mn-ea"/>
                <a:cs typeface="+mn-cs"/>
              </a:rPr>
              <a:t>NetworkAdmins (John)</a:t>
            </a:r>
          </a:p>
        </p:txBody>
      </p:sp>
      <p:sp>
        <p:nvSpPr>
          <p:cNvPr id="8" name="TextBox 7"/>
          <p:cNvSpPr txBox="1"/>
          <p:nvPr/>
        </p:nvSpPr>
        <p:spPr>
          <a:xfrm>
            <a:off x="7182983" y="1548781"/>
            <a:ext cx="1752600" cy="680889"/>
          </a:xfrm>
          <a:prstGeom prst="rect">
            <a:avLst/>
          </a:prstGeom>
          <a:solidFill>
            <a:schemeClr val="bg2"/>
          </a:solidFill>
          <a:ln w="6350">
            <a:noFill/>
          </a:ln>
        </p:spPr>
        <p:txBody>
          <a:bodyPr wrap="square" lIns="91416" tIns="91416" rIns="91416" bIns="91416" rtlCol="0">
            <a:noAutofit/>
          </a:bodyPr>
          <a:lstStyle/>
          <a:p>
            <a:pPr marL="0" marR="0" lvl="0" indent="0" algn="l" defTabSz="914400" rtl="0" eaLnBrk="0" fontAlgn="base" latinLnBrk="0" hangingPunct="0">
              <a:lnSpc>
                <a:spcPct val="90000"/>
              </a:lnSpc>
              <a:spcBef>
                <a:spcPts val="600"/>
              </a:spcBef>
              <a:spcAft>
                <a:spcPts val="600"/>
              </a:spcAft>
              <a:buClrTx/>
              <a:buSzTx/>
              <a:buFontTx/>
              <a:buNone/>
              <a:tabLst/>
              <a:defRPr/>
            </a:pPr>
            <a:r>
              <a:rPr kumimoji="0" lang="en-US" sz="1600" b="0" i="0" u="none" strike="noStrike" kern="1200" cap="none" spc="0" normalizeH="0" baseline="0" noProof="0" dirty="0">
                <a:ln>
                  <a:noFill/>
                </a:ln>
                <a:solidFill>
                  <a:srgbClr val="4E3629"/>
                </a:solidFill>
                <a:effectLst/>
                <a:uLnTx/>
                <a:uFillTx/>
                <a:latin typeface="Oracle Sans" panose="020B0503020204020204" pitchFamily="34" charset="0"/>
                <a:ea typeface="+mn-ea"/>
                <a:cs typeface="+mn-cs"/>
              </a:rPr>
              <a:t>Groups</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4E3629"/>
                </a:solidFill>
                <a:effectLst/>
                <a:uLnTx/>
                <a:uFillTx/>
                <a:latin typeface="Oracle Sans" panose="020B0503020204020204" pitchFamily="34" charset="0"/>
                <a:ea typeface="+mn-ea"/>
                <a:cs typeface="+mn-cs"/>
              </a:rPr>
              <a:t>A-Admins (Tom) </a:t>
            </a:r>
          </a:p>
        </p:txBody>
      </p:sp>
      <p:sp>
        <p:nvSpPr>
          <p:cNvPr id="10" name="TextBox 9"/>
          <p:cNvSpPr txBox="1"/>
          <p:nvPr/>
        </p:nvSpPr>
        <p:spPr>
          <a:xfrm>
            <a:off x="7162800" y="2362201"/>
            <a:ext cx="2707062" cy="718031"/>
          </a:xfrm>
          <a:prstGeom prst="rect">
            <a:avLst/>
          </a:prstGeom>
          <a:noFill/>
          <a:ln w="19050">
            <a:solidFill>
              <a:schemeClr val="bg1">
                <a:lumMod val="50000"/>
              </a:schemeClr>
            </a:solidFill>
            <a:prstDash val="dash"/>
          </a:ln>
        </p:spPr>
        <p:txBody>
          <a:bodyPr wrap="square" lIns="91416" tIns="91416" rIns="91416" bIns="91416" rtlCol="0">
            <a:noAutofit/>
          </a:body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Oracle Sans" panose="020B0503020204020204" pitchFamily="34" charset="0"/>
                <a:ea typeface="+mn-ea"/>
                <a:cs typeface="+mn-cs"/>
              </a:rPr>
              <a:t>ProjectA</a:t>
            </a:r>
          </a:p>
        </p:txBody>
      </p:sp>
      <p:sp>
        <p:nvSpPr>
          <p:cNvPr id="12" name="Rectangle 11"/>
          <p:cNvSpPr/>
          <p:nvPr/>
        </p:nvSpPr>
        <p:spPr>
          <a:xfrm>
            <a:off x="1891663" y="3323810"/>
            <a:ext cx="4800460" cy="954107"/>
          </a:xfrm>
          <a:prstGeom prst="rect">
            <a:avLst/>
          </a:prstGeom>
        </p:spPr>
        <p:txBody>
          <a:bodyPr wrap="square">
            <a:spAutoFit/>
          </a:bodyPr>
          <a:lstStyle/>
          <a:p>
            <a:pPr marL="169863" marR="0" lvl="0" indent="-169863"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94AFAF"/>
                </a:solidFill>
                <a:effectLst/>
                <a:uLnTx/>
                <a:uFillTx/>
                <a:latin typeface="Calibri" charset="0"/>
                <a:ea typeface="Calibri" charset="0"/>
                <a:cs typeface="Calibri" charset="0"/>
              </a:rPr>
              <a:t>Allow group NetworkAdmins to </a:t>
            </a:r>
            <a:r>
              <a:rPr kumimoji="0" lang="en-US" sz="1400" b="0" i="0" u="sng" strike="noStrike" kern="1200" cap="none" spc="0" normalizeH="0" baseline="0" noProof="0" dirty="0">
                <a:ln>
                  <a:noFill/>
                </a:ln>
                <a:solidFill>
                  <a:srgbClr val="94AFAF"/>
                </a:solidFill>
                <a:effectLst/>
                <a:uLnTx/>
                <a:uFillTx/>
                <a:latin typeface="Calibri" charset="0"/>
                <a:ea typeface="Calibri" charset="0"/>
                <a:cs typeface="Calibri" charset="0"/>
              </a:rPr>
              <a:t>MANAGE</a:t>
            </a:r>
            <a:r>
              <a:rPr kumimoji="0" lang="en-US" sz="1400" b="0" i="0" u="none" strike="noStrike" kern="1200" cap="none" spc="0" normalizeH="0" baseline="0" noProof="0" dirty="0">
                <a:ln>
                  <a:noFill/>
                </a:ln>
                <a:solidFill>
                  <a:srgbClr val="94AFAF"/>
                </a:solidFill>
                <a:effectLst/>
                <a:uLnTx/>
                <a:uFillTx/>
                <a:latin typeface="Calibri" charset="0"/>
                <a:ea typeface="Calibri" charset="0"/>
                <a:cs typeface="Calibri" charset="0"/>
              </a:rPr>
              <a:t> virtual-network-family in </a:t>
            </a:r>
            <a:r>
              <a:rPr kumimoji="0" lang="en-US" sz="1400" b="0" i="0" u="sng" strike="noStrike" kern="1200" cap="none" spc="0" normalizeH="0" baseline="0" noProof="0" dirty="0">
                <a:ln>
                  <a:noFill/>
                </a:ln>
                <a:solidFill>
                  <a:srgbClr val="94AFAF"/>
                </a:solidFill>
                <a:effectLst/>
                <a:uLnTx/>
                <a:uFillTx/>
                <a:latin typeface="Calibri" charset="0"/>
                <a:ea typeface="Calibri" charset="0"/>
                <a:cs typeface="Calibri" charset="0"/>
              </a:rPr>
              <a:t>compartment NetworkInfra</a:t>
            </a:r>
          </a:p>
          <a:p>
            <a:pPr marL="169863" marR="0" lvl="0" indent="-169863"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94AFAF"/>
                </a:solidFill>
                <a:effectLst/>
                <a:uLnTx/>
                <a:uFillTx/>
                <a:latin typeface="Calibri" charset="0"/>
                <a:ea typeface="Calibri" charset="0"/>
                <a:cs typeface="Calibri" charset="0"/>
              </a:rPr>
              <a:t>Allow group NetworkAdmins to manage instance-family in </a:t>
            </a:r>
            <a:r>
              <a:rPr kumimoji="0" lang="en-US" sz="1400" b="0" i="0" u="sng" strike="noStrike" kern="1200" cap="none" spc="0" normalizeH="0" baseline="0" noProof="0" dirty="0">
                <a:ln>
                  <a:noFill/>
                </a:ln>
                <a:solidFill>
                  <a:srgbClr val="94AFAF"/>
                </a:solidFill>
                <a:effectLst/>
                <a:uLnTx/>
                <a:uFillTx/>
                <a:latin typeface="Calibri" charset="0"/>
                <a:ea typeface="Calibri" charset="0"/>
                <a:cs typeface="Calibri" charset="0"/>
              </a:rPr>
              <a:t>compartment NetworkInfra</a:t>
            </a:r>
          </a:p>
        </p:txBody>
      </p:sp>
      <p:sp>
        <p:nvSpPr>
          <p:cNvPr id="13" name="Rectangle 12"/>
          <p:cNvSpPr/>
          <p:nvPr/>
        </p:nvSpPr>
        <p:spPr>
          <a:xfrm>
            <a:off x="7162801" y="3203873"/>
            <a:ext cx="4231950" cy="954107"/>
          </a:xfrm>
          <a:prstGeom prst="rect">
            <a:avLst/>
          </a:prstGeom>
        </p:spPr>
        <p:txBody>
          <a:bodyPr wrap="square">
            <a:spAutoFit/>
          </a:bodyPr>
          <a:lstStyle/>
          <a:p>
            <a:pPr marL="169863" marR="0" lvl="0" indent="-169863"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94AFAF"/>
                </a:solidFill>
                <a:effectLst/>
                <a:uLnTx/>
                <a:uFillTx/>
                <a:latin typeface="Calibri" charset="0"/>
                <a:ea typeface="Calibri" charset="0"/>
                <a:cs typeface="Calibri" charset="0"/>
              </a:rPr>
              <a:t>Allow group A-Admins to </a:t>
            </a:r>
            <a:r>
              <a:rPr kumimoji="0" lang="en-US" sz="1400" b="0" i="0" u="sng" strike="noStrike" kern="1200" cap="none" spc="0" normalizeH="0" baseline="0" noProof="0" dirty="0">
                <a:ln>
                  <a:noFill/>
                </a:ln>
                <a:solidFill>
                  <a:srgbClr val="94AFAF"/>
                </a:solidFill>
                <a:effectLst/>
                <a:uLnTx/>
                <a:uFillTx/>
                <a:latin typeface="Calibri" charset="0"/>
                <a:ea typeface="Calibri" charset="0"/>
                <a:cs typeface="Calibri" charset="0"/>
              </a:rPr>
              <a:t>USE</a:t>
            </a:r>
            <a:r>
              <a:rPr kumimoji="0" lang="en-US" sz="1400" b="0" i="0" u="none" strike="noStrike" kern="1200" cap="none" spc="0" normalizeH="0" baseline="0" noProof="0" dirty="0">
                <a:ln>
                  <a:noFill/>
                </a:ln>
                <a:solidFill>
                  <a:srgbClr val="94AFAF"/>
                </a:solidFill>
                <a:effectLst/>
                <a:uLnTx/>
                <a:uFillTx/>
                <a:latin typeface="Calibri" charset="0"/>
                <a:ea typeface="Calibri" charset="0"/>
                <a:cs typeface="Calibri" charset="0"/>
              </a:rPr>
              <a:t> virtual-network-family in </a:t>
            </a:r>
            <a:r>
              <a:rPr kumimoji="0" lang="en-US" sz="1400" b="0" i="0" u="sng" strike="noStrike" kern="1200" cap="none" spc="0" normalizeH="0" baseline="0" noProof="0" dirty="0">
                <a:ln>
                  <a:noFill/>
                </a:ln>
                <a:solidFill>
                  <a:srgbClr val="94AFAF"/>
                </a:solidFill>
                <a:effectLst/>
                <a:uLnTx/>
                <a:uFillTx/>
                <a:latin typeface="Calibri" charset="0"/>
                <a:ea typeface="Calibri" charset="0"/>
                <a:cs typeface="Calibri" charset="0"/>
              </a:rPr>
              <a:t>compartment NetworkInfra</a:t>
            </a:r>
          </a:p>
          <a:p>
            <a:pPr marL="169863" marR="0" lvl="0" indent="-169863"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94AFAF"/>
                </a:solidFill>
                <a:effectLst/>
                <a:uLnTx/>
                <a:uFillTx/>
                <a:latin typeface="Calibri" charset="0"/>
                <a:ea typeface="Calibri" charset="0"/>
                <a:cs typeface="Calibri" charset="0"/>
              </a:rPr>
              <a:t>Allow group A-Admins to </a:t>
            </a:r>
            <a:r>
              <a:rPr kumimoji="0" lang="en-US" sz="1400" b="0" i="0" u="sng" strike="noStrike" kern="1200" cap="none" spc="0" normalizeH="0" baseline="0" noProof="0" dirty="0">
                <a:ln>
                  <a:noFill/>
                </a:ln>
                <a:solidFill>
                  <a:srgbClr val="94AFAF"/>
                </a:solidFill>
                <a:effectLst/>
                <a:uLnTx/>
                <a:uFillTx/>
                <a:latin typeface="Calibri" charset="0"/>
                <a:ea typeface="Calibri" charset="0"/>
                <a:cs typeface="Calibri" charset="0"/>
              </a:rPr>
              <a:t>manage all-resources</a:t>
            </a:r>
            <a:r>
              <a:rPr kumimoji="0" lang="en-US" sz="1400" b="0" i="0" u="none" strike="noStrike" kern="1200" cap="none" spc="0" normalizeH="0" baseline="0" noProof="0" dirty="0">
                <a:ln>
                  <a:noFill/>
                </a:ln>
                <a:solidFill>
                  <a:srgbClr val="94AFAF"/>
                </a:solidFill>
                <a:effectLst/>
                <a:uLnTx/>
                <a:uFillTx/>
                <a:latin typeface="Calibri" charset="0"/>
                <a:ea typeface="Calibri" charset="0"/>
                <a:cs typeface="Calibri" charset="0"/>
              </a:rPr>
              <a:t> in </a:t>
            </a:r>
            <a:r>
              <a:rPr kumimoji="0" lang="en-US" sz="1400" b="0" i="0" u="sng" strike="noStrike" kern="1200" cap="none" spc="0" normalizeH="0" baseline="0" noProof="0" dirty="0">
                <a:ln>
                  <a:noFill/>
                </a:ln>
                <a:solidFill>
                  <a:srgbClr val="94AFAF"/>
                </a:solidFill>
                <a:effectLst/>
                <a:uLnTx/>
                <a:uFillTx/>
                <a:latin typeface="Calibri" charset="0"/>
                <a:ea typeface="Calibri" charset="0"/>
                <a:cs typeface="Calibri" charset="0"/>
              </a:rPr>
              <a:t>compartment ProjectA</a:t>
            </a:r>
          </a:p>
        </p:txBody>
      </p:sp>
      <p:pic>
        <p:nvPicPr>
          <p:cNvPr id="23" name="Picture 2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99376" y="2432490"/>
            <a:ext cx="463597" cy="469392"/>
          </a:xfrm>
          <a:prstGeom prst="rect">
            <a:avLst/>
          </a:prstGeom>
        </p:spPr>
      </p:pic>
      <p:sp>
        <p:nvSpPr>
          <p:cNvPr id="24" name="TextBox 23"/>
          <p:cNvSpPr txBox="1"/>
          <p:nvPr/>
        </p:nvSpPr>
        <p:spPr>
          <a:xfrm>
            <a:off x="1891662" y="4414121"/>
            <a:ext cx="4372410" cy="738664"/>
          </a:xfrm>
          <a:prstGeom prst="rect">
            <a:avLst/>
          </a:prstGeom>
          <a:noFill/>
        </p:spPr>
        <p:txBody>
          <a:bodyPr wrap="square" rtlCol="0">
            <a:spAutoFit/>
          </a:bodyPr>
          <a:lstStyle/>
          <a:p>
            <a:pPr marL="169863" marR="0" lvl="0" indent="-169863"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B0F0"/>
                </a:solidFill>
                <a:effectLst/>
                <a:uLnTx/>
                <a:uFillTx/>
                <a:latin typeface="Calibri" charset="0"/>
                <a:ea typeface="Calibri" charset="0"/>
                <a:cs typeface="Calibri" charset="0"/>
              </a:rPr>
              <a:t>John creates a Network in NetworkInfra  compartment</a:t>
            </a:r>
          </a:p>
          <a:p>
            <a:pPr marL="169863" marR="0" lvl="0" indent="-169863"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B0F0"/>
                </a:solidFill>
                <a:effectLst/>
                <a:uLnTx/>
                <a:uFillTx/>
                <a:latin typeface="Calibri" charset="0"/>
                <a:ea typeface="Calibri" charset="0"/>
                <a:cs typeface="Calibri" charset="0"/>
              </a:rPr>
              <a:t>John can't terminate, reboot or launch new instances into ProjectA compartment</a:t>
            </a:r>
          </a:p>
        </p:txBody>
      </p:sp>
      <p:sp>
        <p:nvSpPr>
          <p:cNvPr id="25" name="TextBox 24"/>
          <p:cNvSpPr txBox="1"/>
          <p:nvPr/>
        </p:nvSpPr>
        <p:spPr>
          <a:xfrm>
            <a:off x="7162801" y="4343401"/>
            <a:ext cx="4231950" cy="954107"/>
          </a:xfrm>
          <a:prstGeom prst="rect">
            <a:avLst/>
          </a:prstGeom>
          <a:noFill/>
        </p:spPr>
        <p:txBody>
          <a:bodyPr wrap="square" rtlCol="0">
            <a:spAutoFit/>
          </a:bodyPr>
          <a:lstStyle/>
          <a:p>
            <a:pPr marL="169863" marR="0" lvl="0" indent="-169863"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B0F0"/>
                </a:solidFill>
                <a:effectLst/>
                <a:uLnTx/>
                <a:uFillTx/>
                <a:latin typeface="Calibri" charset="0"/>
                <a:ea typeface="Calibri" charset="0"/>
                <a:cs typeface="Calibri" charset="0"/>
              </a:rPr>
              <a:t>Tom launches instances in ProjectA using the VCN in NetworkInfra compartment</a:t>
            </a:r>
          </a:p>
          <a:p>
            <a:pPr marL="169863" marR="0" lvl="0" indent="-169863"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B0F0"/>
                </a:solidFill>
                <a:effectLst/>
                <a:uLnTx/>
                <a:uFillTx/>
                <a:latin typeface="Calibri" charset="0"/>
                <a:ea typeface="Calibri" charset="0"/>
                <a:cs typeface="Calibri" charset="0"/>
              </a:rPr>
              <a:t>Tom cannot launch instance inside the NetworkInfra compartment</a:t>
            </a:r>
          </a:p>
        </p:txBody>
      </p:sp>
      <p:sp>
        <p:nvSpPr>
          <p:cNvPr id="26" name="Rectangle 25"/>
          <p:cNvSpPr/>
          <p:nvPr/>
        </p:nvSpPr>
        <p:spPr>
          <a:xfrm>
            <a:off x="725793" y="5513837"/>
            <a:ext cx="10932808" cy="972574"/>
          </a:xfrm>
          <a:prstGeom prst="rect">
            <a:avLst/>
          </a:prstGeom>
        </p:spPr>
        <p:txBody>
          <a:bodyPr wrap="square">
            <a:spAutoFit/>
          </a:bodyPr>
          <a:lstStyle/>
          <a:p>
            <a:pPr marL="0" marR="0" lvl="1" indent="0" algn="ctr" defTabSz="304747" rtl="0" eaLnBrk="0" fontAlgn="base" latinLnBrk="0" hangingPunct="0">
              <a:lnSpc>
                <a:spcPct val="90000"/>
              </a:lnSpc>
              <a:spcBef>
                <a:spcPts val="600"/>
              </a:spcBef>
              <a:spcAft>
                <a:spcPts val="600"/>
              </a:spcAft>
              <a:buClr>
                <a:srgbClr val="000000"/>
              </a:buClr>
              <a:buSzTx/>
              <a:buFontTx/>
              <a:buNone/>
              <a:tabLst/>
              <a:defRPr/>
            </a:pPr>
            <a:r>
              <a:rPr kumimoji="0" lang="en-US" sz="2100" b="0" i="0" u="none" strike="noStrike" kern="1200" cap="none" spc="0" normalizeH="0" baseline="0" noProof="0" dirty="0">
                <a:ln>
                  <a:noFill/>
                </a:ln>
                <a:solidFill>
                  <a:srgbClr val="B7A1C4"/>
                </a:solidFill>
                <a:effectLst/>
                <a:uLnTx/>
                <a:uFillTx/>
                <a:latin typeface="Oracle Sans Light" panose="020B0403020204020204" pitchFamily="34" charset="0"/>
                <a:ea typeface="+mn-ea"/>
                <a:cs typeface="Oracle Sans Light" panose="020B0403020204020204" pitchFamily="34" charset="0"/>
              </a:rPr>
              <a:t>The instances Tom launched reside in the VCN from a network topology standpoint but from an access standpoint, they're in the ProjectA compartment, not the NetworkInfra compartment where the VCN is</a:t>
            </a:r>
          </a:p>
        </p:txBody>
      </p:sp>
      <p:cxnSp>
        <p:nvCxnSpPr>
          <p:cNvPr id="27" name="Straight Arrow Connector 26"/>
          <p:cNvCxnSpPr/>
          <p:nvPr/>
        </p:nvCxnSpPr>
        <p:spPr bwMode="auto">
          <a:xfrm flipH="1">
            <a:off x="5960603" y="2667000"/>
            <a:ext cx="1005840" cy="0"/>
          </a:xfrm>
          <a:prstGeom prst="straightConnector1">
            <a:avLst/>
          </a:prstGeom>
          <a:noFill/>
          <a:ln w="12700" cap="flat" cmpd="sng" algn="ctr">
            <a:solidFill>
              <a:schemeClr val="tx1"/>
            </a:solidFill>
            <a:prstDash val="solid"/>
            <a:round/>
            <a:headEnd type="none" w="sm" len="sm"/>
            <a:tailEnd type="triangle"/>
          </a:ln>
          <a:effectLst/>
        </p:spPr>
      </p:cxnSp>
      <p:pic>
        <p:nvPicPr>
          <p:cNvPr id="3" name="Picture 2"/>
          <p:cNvPicPr>
            <a:picLocks noChangeAspect="1"/>
          </p:cNvPicPr>
          <p:nvPr/>
        </p:nvPicPr>
        <p:blipFill>
          <a:blip r:embed="rId4"/>
          <a:stretch>
            <a:fillRect/>
          </a:stretch>
        </p:blipFill>
        <p:spPr>
          <a:xfrm>
            <a:off x="2158188" y="2280131"/>
            <a:ext cx="3552825" cy="800100"/>
          </a:xfrm>
          <a:prstGeom prst="rect">
            <a:avLst/>
          </a:prstGeom>
        </p:spPr>
      </p:pic>
      <p:pic>
        <p:nvPicPr>
          <p:cNvPr id="29" name="Picture 28"/>
          <p:cNvPicPr>
            <a:picLocks noChangeAspect="1"/>
          </p:cNvPicPr>
          <p:nvPr/>
        </p:nvPicPr>
        <p:blipFill>
          <a:blip r:embed="rId5"/>
          <a:stretch>
            <a:fillRect/>
          </a:stretch>
        </p:blipFill>
        <p:spPr>
          <a:xfrm>
            <a:off x="8675873" y="2482138"/>
            <a:ext cx="448951" cy="369724"/>
          </a:xfrm>
          <a:prstGeom prst="rect">
            <a:avLst/>
          </a:prstGeom>
        </p:spPr>
      </p:pic>
    </p:spTree>
    <p:extLst>
      <p:ext uri="{BB962C8B-B14F-4D97-AF65-F5344CB8AC3E}">
        <p14:creationId xmlns:p14="http://schemas.microsoft.com/office/powerpoint/2010/main" val="51394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3" name="Rectangle 2"/>
          <p:cNvSpPr/>
          <p:nvPr/>
        </p:nvSpPr>
        <p:spPr>
          <a:xfrm>
            <a:off x="237745" y="1234158"/>
            <a:ext cx="5553456" cy="3647152"/>
          </a:xfrm>
          <a:prstGeom prst="rect">
            <a:avLst/>
          </a:prstGeom>
        </p:spPr>
        <p:txBody>
          <a:bodyPr wrap="square">
            <a:spAutoFit/>
          </a:bodyPr>
          <a:lstStyle/>
          <a:p>
            <a:pPr marL="285750" lvl="1" indent="-285750">
              <a:spcBef>
                <a:spcPts val="600"/>
              </a:spcBef>
              <a:spcAft>
                <a:spcPts val="600"/>
              </a:spcAft>
              <a:buClr>
                <a:srgbClr val="000000"/>
              </a:buClr>
              <a:buFont typeface="Arial" panose="020B0604020202020204" pitchFamily="34" charset="0"/>
              <a:buChar char="•"/>
            </a:pPr>
            <a:endParaRPr lang="en-US" dirty="0">
              <a:solidFill>
                <a:srgbClr val="E0E2E1"/>
              </a:solidFill>
              <a:cs typeface="Oracle Sans" panose="020B0503020204020204" pitchFamily="34" charset="0"/>
            </a:endParaRPr>
          </a:p>
          <a:p>
            <a:pPr marL="0" lvl="1">
              <a:spcBef>
                <a:spcPts val="600"/>
              </a:spcBef>
              <a:spcAft>
                <a:spcPts val="600"/>
              </a:spcAft>
              <a:buClr>
                <a:srgbClr val="000000"/>
              </a:buClr>
            </a:pPr>
            <a:endParaRPr lang="en-US" dirty="0" smtClean="0">
              <a:solidFill>
                <a:srgbClr val="E0E2E1"/>
              </a:solidFill>
              <a:cs typeface="Oracle Sans" panose="020B0503020204020204" pitchFamily="34" charset="0"/>
            </a:endParaRPr>
          </a:p>
          <a:p>
            <a:pPr marL="0" lvl="1">
              <a:spcBef>
                <a:spcPts val="600"/>
              </a:spcBef>
              <a:spcAft>
                <a:spcPts val="600"/>
              </a:spcAft>
              <a:buClr>
                <a:srgbClr val="000000"/>
              </a:buClr>
            </a:pPr>
            <a:r>
              <a:rPr lang="en-US" dirty="0" smtClean="0">
                <a:solidFill>
                  <a:srgbClr val="E0E2E1"/>
                </a:solidFill>
                <a:cs typeface="Oracle Sans" panose="020B0503020204020204" pitchFamily="34" charset="0"/>
              </a:rPr>
              <a:t>Resource </a:t>
            </a:r>
            <a:r>
              <a:rPr lang="en-US" dirty="0">
                <a:solidFill>
                  <a:srgbClr val="E0E2E1"/>
                </a:solidFill>
                <a:cs typeface="Oracle Sans" panose="020B0503020204020204" pitchFamily="34" charset="0"/>
              </a:rPr>
              <a:t>is a cloud object that you create and use in OCI (e.g. compute instances, block storage volumes, Virtual Cloud Networks)</a:t>
            </a:r>
          </a:p>
          <a:p>
            <a:pPr marL="285750" lvl="1" indent="-285750" defTabSz="304747">
              <a:lnSpc>
                <a:spcPct val="90000"/>
              </a:lnSpc>
              <a:spcBef>
                <a:spcPts val="600"/>
              </a:spcBef>
              <a:spcAft>
                <a:spcPts val="600"/>
              </a:spcAft>
              <a:buClr>
                <a:srgbClr val="000000"/>
              </a:buClr>
              <a:buFont typeface="Arial" panose="020B0604020202020204" pitchFamily="34" charset="0"/>
              <a:buChar char="•"/>
              <a:defRPr/>
            </a:pPr>
            <a:endParaRPr lang="en-US" dirty="0" smtClean="0">
              <a:solidFill>
                <a:srgbClr val="E0E2E1"/>
              </a:solidFill>
              <a:cs typeface="Oracle Sans" panose="020B0503020204020204" pitchFamily="34" charset="0"/>
            </a:endParaRPr>
          </a:p>
          <a:p>
            <a:pPr marL="0" lvl="1" defTabSz="304747">
              <a:lnSpc>
                <a:spcPct val="90000"/>
              </a:lnSpc>
              <a:spcBef>
                <a:spcPts val="600"/>
              </a:spcBef>
              <a:spcAft>
                <a:spcPts val="600"/>
              </a:spcAft>
              <a:buClr>
                <a:srgbClr val="000000"/>
              </a:buClr>
              <a:defRPr/>
            </a:pPr>
            <a:r>
              <a:rPr lang="en-US" dirty="0" smtClean="0">
                <a:solidFill>
                  <a:srgbClr val="E0E2E1"/>
                </a:solidFill>
                <a:cs typeface="Oracle Sans" panose="020B0503020204020204" pitchFamily="34" charset="0"/>
              </a:rPr>
              <a:t>Each</a:t>
            </a:r>
            <a:r>
              <a:rPr lang="en-US" dirty="0">
                <a:solidFill>
                  <a:srgbClr val="E0E2E1"/>
                </a:solidFill>
                <a:cs typeface="Oracle Sans" panose="020B0503020204020204" pitchFamily="34" charset="0"/>
              </a:rPr>
              <a:t> OCI resource has a unique, Oracle-assigned identifier called an Oracle Cloud ID (OCID)</a:t>
            </a:r>
          </a:p>
          <a:p>
            <a:pPr marL="285750" marR="0" lvl="1" indent="-285750" algn="l" defTabSz="304747" rtl="0" eaLnBrk="0" fontAlgn="base" latinLnBrk="0" hangingPunct="0">
              <a:lnSpc>
                <a:spcPct val="90000"/>
              </a:lnSpc>
              <a:spcBef>
                <a:spcPts val="600"/>
              </a:spcBef>
              <a:spcAft>
                <a:spcPts val="600"/>
              </a:spcAft>
              <a:buClr>
                <a:srgbClr val="000000"/>
              </a:buClr>
              <a:buSzTx/>
              <a:buFont typeface="Arial" panose="020B0604020202020204" pitchFamily="34" charset="0"/>
              <a:buChar char="•"/>
              <a:tabLst/>
              <a:defRPr/>
            </a:pPr>
            <a:endParaRPr lang="en-US" b="1" kern="0" dirty="0">
              <a:solidFill>
                <a:srgbClr val="E0E2E1"/>
              </a:solidFill>
              <a:latin typeface="Oracle Sans"/>
            </a:endParaRPr>
          </a:p>
          <a:p>
            <a:pPr marL="285750" marR="0" lvl="1" indent="-285750" algn="l" defTabSz="304747" rtl="0" eaLnBrk="0" fontAlgn="base" latinLnBrk="0" hangingPunct="0">
              <a:lnSpc>
                <a:spcPct val="90000"/>
              </a:lnSpc>
              <a:spcBef>
                <a:spcPts val="600"/>
              </a:spcBef>
              <a:spcAft>
                <a:spcPts val="600"/>
              </a:spcAft>
              <a:buClr>
                <a:srgbClr val="000000"/>
              </a:buClr>
              <a:buSzTx/>
              <a:buFont typeface="Arial" panose="020B0604020202020204" pitchFamily="34" charset="0"/>
              <a:buChar char="•"/>
              <a:tabLst/>
              <a:defRPr/>
            </a:pPr>
            <a:endParaRPr kumimoji="0" lang="en-US" sz="1800" b="1" i="0" u="none" strike="noStrike" kern="0" cap="none" spc="0" normalizeH="0" baseline="0" noProof="0" dirty="0" smtClean="0">
              <a:ln>
                <a:noFill/>
              </a:ln>
              <a:solidFill>
                <a:srgbClr val="E0E2E1"/>
              </a:solidFill>
              <a:effectLst/>
              <a:uLnTx/>
              <a:uFillTx/>
              <a:latin typeface="Oracle Sans"/>
              <a:ea typeface="+mn-ea"/>
              <a:cs typeface="+mn-c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61" y="5062242"/>
            <a:ext cx="5717641" cy="1233455"/>
          </a:xfrm>
          <a:prstGeom prst="rect">
            <a:avLst/>
          </a:prstGeom>
        </p:spPr>
      </p:pic>
      <p:grpSp>
        <p:nvGrpSpPr>
          <p:cNvPr id="7" name="Group 6">
            <a:extLst>
              <a:ext uri="{FF2B5EF4-FFF2-40B4-BE49-F238E27FC236}">
                <a16:creationId xmlns:a16="http://schemas.microsoft.com/office/drawing/2014/main" id="{DBD3C0E0-D513-7248-A774-283B439F77F2}"/>
              </a:ext>
            </a:extLst>
          </p:cNvPr>
          <p:cNvGrpSpPr/>
          <p:nvPr/>
        </p:nvGrpSpPr>
        <p:grpSpPr>
          <a:xfrm rot="10800000">
            <a:off x="425937" y="255003"/>
            <a:ext cx="4799380" cy="1268444"/>
            <a:chOff x="3268620" y="-416350"/>
            <a:chExt cx="6424623" cy="1268444"/>
          </a:xfrm>
        </p:grpSpPr>
        <p:sp>
          <p:nvSpPr>
            <p:cNvPr id="8" name="Rounded Rectangle 7">
              <a:extLst>
                <a:ext uri="{FF2B5EF4-FFF2-40B4-BE49-F238E27FC236}">
                  <a16:creationId xmlns:a16="http://schemas.microsoft.com/office/drawing/2014/main" id="{21159BD6-615B-A449-8B81-0A8419C6830F}"/>
                </a:ext>
              </a:extLst>
            </p:cNvPr>
            <p:cNvSpPr/>
            <p:nvPr/>
          </p:nvSpPr>
          <p:spPr>
            <a:xfrm rot="10800000">
              <a:off x="3268620" y="-416350"/>
              <a:ext cx="5699760" cy="1268444"/>
            </a:xfrm>
            <a:prstGeom prst="roundRect">
              <a:avLst>
                <a:gd name="adj" fmla="val 6094"/>
              </a:avLst>
            </a:prstGeom>
            <a:solidFill>
              <a:srgbClr val="2C5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975" lvl="0">
                <a:defRPr/>
              </a:pPr>
              <a:r>
                <a:rPr lang="en-US" sz="3200" b="1" dirty="0">
                  <a:solidFill>
                    <a:srgbClr val="FACD62"/>
                  </a:solidFill>
                  <a:latin typeface="Oracle Sans Tab" panose="020B0503020204020204" pitchFamily="34" charset="0"/>
                  <a:cs typeface="Oracle Sans Tab" panose="020B0503020204020204" pitchFamily="34" charset="0"/>
                </a:rPr>
                <a:t>Resource is nothing but a cloud object!</a:t>
              </a:r>
              <a:endParaRPr kumimoji="0" lang="en-US" sz="2400" b="1" i="0" u="none" strike="noStrike" kern="1200" cap="none" spc="0" normalizeH="0" baseline="0" noProof="0" dirty="0">
                <a:ln>
                  <a:noFill/>
                </a:ln>
                <a:solidFill>
                  <a:srgbClr val="FCFBFA"/>
                </a:solidFill>
                <a:effectLst/>
                <a:uLnTx/>
                <a:uFillTx/>
                <a:latin typeface="Oracle Sans Light" panose="020B0403020204020204" pitchFamily="34" charset="0"/>
                <a:ea typeface="+mn-ea"/>
                <a:cs typeface="Oracle Sans Light" panose="020B0403020204020204" pitchFamily="34" charset="0"/>
              </a:endParaRPr>
            </a:p>
          </p:txBody>
        </p:sp>
        <p:sp>
          <p:nvSpPr>
            <p:cNvPr id="9" name="Triangle 20">
              <a:extLst>
                <a:ext uri="{FF2B5EF4-FFF2-40B4-BE49-F238E27FC236}">
                  <a16:creationId xmlns:a16="http://schemas.microsoft.com/office/drawing/2014/main" id="{DE92766E-5F4D-8E47-B288-99948A1618BC}"/>
                </a:ext>
              </a:extLst>
            </p:cNvPr>
            <p:cNvSpPr/>
            <p:nvPr/>
          </p:nvSpPr>
          <p:spPr>
            <a:xfrm rot="5400000">
              <a:off x="9096195" y="-144559"/>
              <a:ext cx="469233" cy="724862"/>
            </a:xfrm>
            <a:prstGeom prst="triangle">
              <a:avLst/>
            </a:prstGeom>
            <a:solidFill>
              <a:srgbClr val="2C5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CFBFA"/>
                </a:solidFill>
                <a:effectLst/>
                <a:uLnTx/>
                <a:uFillTx/>
                <a:latin typeface="Oracle Sans"/>
                <a:ea typeface="+mn-ea"/>
                <a:cs typeface="+mn-cs"/>
              </a:endParaRPr>
            </a:p>
          </p:txBody>
        </p:sp>
      </p:grpSp>
    </p:spTree>
    <p:extLst>
      <p:ext uri="{BB962C8B-B14F-4D97-AF65-F5344CB8AC3E}">
        <p14:creationId xmlns:p14="http://schemas.microsoft.com/office/powerpoint/2010/main" val="97134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24"/>
          </p:nvPr>
        </p:nvSpPr>
        <p:spPr/>
      </p:sp>
      <p:sp>
        <p:nvSpPr>
          <p:cNvPr id="2" name="Title 1"/>
          <p:cNvSpPr>
            <a:spLocks noGrp="1"/>
          </p:cNvSpPr>
          <p:nvPr>
            <p:ph type="title"/>
          </p:nvPr>
        </p:nvSpPr>
        <p:spPr>
          <a:xfrm>
            <a:off x="604800" y="3684312"/>
            <a:ext cx="4737600" cy="822960"/>
          </a:xfrm>
        </p:spPr>
        <p:txBody>
          <a:bodyPr/>
          <a:lstStyle/>
          <a:p>
            <a:r>
              <a:rPr lang="en-US" sz="3200" dirty="0" smtClean="0">
                <a:latin typeface="+mn-lt"/>
              </a:rPr>
              <a:t/>
            </a:r>
            <a:br>
              <a:rPr lang="en-US" sz="3200" dirty="0" smtClean="0">
                <a:latin typeface="+mn-lt"/>
              </a:rPr>
            </a:br>
            <a:r>
              <a:rPr lang="en-US" sz="3200" dirty="0" smtClean="0">
                <a:latin typeface="+mn-lt"/>
              </a:rPr>
              <a:t>Wrap-Up</a:t>
            </a:r>
            <a:r>
              <a:rPr lang="en-US" sz="3200" dirty="0">
                <a:latin typeface="+mn-lt"/>
              </a:rPr>
              <a:t/>
            </a:r>
            <a:br>
              <a:rPr lang="en-US" sz="3200" dirty="0">
                <a:latin typeface="+mn-lt"/>
              </a:rPr>
            </a:br>
            <a:r>
              <a:rPr lang="en-US" sz="3200" dirty="0">
                <a:solidFill>
                  <a:srgbClr val="FFFFFF"/>
                </a:solidFill>
                <a:latin typeface="Segoe UI" panose="020B0502040204020203" pitchFamily="34" charset="0"/>
                <a:cs typeface="Segoe UI" panose="020B0502040204020203" pitchFamily="34" charset="0"/>
              </a:rPr>
              <a:t>You should now be familiar </a:t>
            </a:r>
            <a:r>
              <a:rPr lang="en-US" sz="3200" dirty="0" smtClean="0">
                <a:solidFill>
                  <a:srgbClr val="FFFFFF"/>
                </a:solidFill>
                <a:latin typeface="Segoe UI" panose="020B0502040204020203" pitchFamily="34" charset="0"/>
                <a:cs typeface="Segoe UI" panose="020B0502040204020203" pitchFamily="34" charset="0"/>
              </a:rPr>
              <a:t>with:</a:t>
            </a:r>
            <a:r>
              <a:rPr lang="en-US" sz="3200" dirty="0" smtClean="0">
                <a:latin typeface="+mn-lt"/>
              </a:rPr>
              <a:t/>
            </a:r>
            <a:br>
              <a:rPr lang="en-US" sz="3200" dirty="0" smtClean="0">
                <a:latin typeface="+mn-lt"/>
              </a:rPr>
            </a:br>
            <a:endParaRPr lang="en-US" sz="3200" dirty="0">
              <a:latin typeface="+mn-lt"/>
            </a:endParaRPr>
          </a:p>
        </p:txBody>
      </p:sp>
      <p:sp>
        <p:nvSpPr>
          <p:cNvPr id="3" name="Content Placeholder 2"/>
          <p:cNvSpPr>
            <a:spLocks noGrp="1"/>
          </p:cNvSpPr>
          <p:nvPr>
            <p:ph idx="4294967295"/>
          </p:nvPr>
        </p:nvSpPr>
        <p:spPr>
          <a:xfrm>
            <a:off x="1011301" y="1152589"/>
            <a:ext cx="10988675" cy="4211637"/>
          </a:xfrm>
        </p:spPr>
        <p:txBody>
          <a:bodyPr/>
          <a:lstStyle/>
          <a:p>
            <a:pPr marL="400050" lvl="1" indent="-400050" algn="r">
              <a:spcBef>
                <a:spcPts val="600"/>
              </a:spcBef>
              <a:spcAft>
                <a:spcPts val="600"/>
              </a:spcAft>
              <a:buClr>
                <a:srgbClr val="000000"/>
              </a:buClr>
              <a:buFont typeface="Arial" panose="020B0604020202020204" pitchFamily="34" charset="0"/>
              <a:buChar char="•"/>
            </a:pPr>
            <a:r>
              <a:rPr lang="en-US" dirty="0" smtClean="0">
                <a:solidFill>
                  <a:srgbClr val="E5DBBE"/>
                </a:solidFill>
                <a:latin typeface="+mn-lt"/>
              </a:rPr>
              <a:t>Advanced </a:t>
            </a:r>
            <a:r>
              <a:rPr lang="en-US" dirty="0">
                <a:solidFill>
                  <a:srgbClr val="E5DBBE"/>
                </a:solidFill>
                <a:latin typeface="+mn-lt"/>
              </a:rPr>
              <a:t>Policy Syntax</a:t>
            </a:r>
          </a:p>
          <a:p>
            <a:pPr marL="400050" lvl="1" indent="-400050" algn="r">
              <a:spcBef>
                <a:spcPts val="600"/>
              </a:spcBef>
              <a:spcAft>
                <a:spcPts val="600"/>
              </a:spcAft>
              <a:buClr>
                <a:srgbClr val="000000"/>
              </a:buClr>
              <a:buFont typeface="Arial" panose="020B0604020202020204" pitchFamily="34" charset="0"/>
              <a:buChar char="•"/>
            </a:pPr>
            <a:r>
              <a:rPr lang="en-US" dirty="0">
                <a:solidFill>
                  <a:srgbClr val="E5DBBE"/>
                </a:solidFill>
                <a:latin typeface="+mn-lt"/>
              </a:rPr>
              <a:t>Multi-factor Authentication</a:t>
            </a:r>
          </a:p>
          <a:p>
            <a:pPr marL="400050" lvl="1" indent="-400050" algn="r">
              <a:spcBef>
                <a:spcPts val="600"/>
              </a:spcBef>
              <a:spcAft>
                <a:spcPts val="600"/>
              </a:spcAft>
              <a:buClr>
                <a:srgbClr val="000000"/>
              </a:buClr>
              <a:buFont typeface="Arial" panose="020B0604020202020204" pitchFamily="34" charset="0"/>
              <a:buChar char="•"/>
            </a:pPr>
            <a:r>
              <a:rPr lang="en-US" dirty="0">
                <a:solidFill>
                  <a:srgbClr val="E5DBBE"/>
                </a:solidFill>
                <a:latin typeface="+mn-lt"/>
              </a:rPr>
              <a:t>Federating OCI with Oracle Identity Cloud Service (IDCS)</a:t>
            </a:r>
          </a:p>
          <a:p>
            <a:pPr marL="400050" lvl="1" indent="-400050" algn="r">
              <a:spcBef>
                <a:spcPts val="600"/>
              </a:spcBef>
              <a:spcAft>
                <a:spcPts val="600"/>
              </a:spcAft>
              <a:buClr>
                <a:srgbClr val="000000"/>
              </a:buClr>
              <a:buFont typeface="Arial" panose="020B0604020202020204" pitchFamily="34" charset="0"/>
              <a:buChar char="•"/>
            </a:pPr>
            <a:r>
              <a:rPr lang="en-US" dirty="0">
                <a:solidFill>
                  <a:srgbClr val="E5DBBE"/>
                </a:solidFill>
                <a:latin typeface="+mn-lt"/>
              </a:rPr>
              <a:t>Federating OCI with Microsoft Active Directory </a:t>
            </a:r>
          </a:p>
          <a:p>
            <a:pPr marL="400050" lvl="1" indent="-400050" algn="r">
              <a:spcBef>
                <a:spcPts val="600"/>
              </a:spcBef>
              <a:spcAft>
                <a:spcPts val="600"/>
              </a:spcAft>
              <a:buClr>
                <a:srgbClr val="000000"/>
              </a:buClr>
              <a:buFont typeface="Arial" panose="020B0604020202020204" pitchFamily="34" charset="0"/>
              <a:buChar char="•"/>
            </a:pPr>
            <a:r>
              <a:rPr lang="en-US" dirty="0">
                <a:solidFill>
                  <a:srgbClr val="E5DBBE"/>
                </a:solidFill>
                <a:latin typeface="+mn-lt"/>
              </a:rPr>
              <a:t>Federating OCI with Microsoft Azure Active Directory</a:t>
            </a:r>
          </a:p>
          <a:p>
            <a:pPr marL="400050" lvl="1" indent="-400050" algn="r">
              <a:spcBef>
                <a:spcPts val="600"/>
              </a:spcBef>
              <a:spcAft>
                <a:spcPts val="600"/>
              </a:spcAft>
              <a:buClr>
                <a:srgbClr val="000000"/>
              </a:buClr>
              <a:buFont typeface="Arial" panose="020B0604020202020204" pitchFamily="34" charset="0"/>
              <a:buChar char="•"/>
            </a:pPr>
            <a:r>
              <a:rPr lang="en-US" dirty="0">
                <a:solidFill>
                  <a:srgbClr val="E5DBBE"/>
                </a:solidFill>
                <a:latin typeface="+mn-lt"/>
              </a:rPr>
              <a:t>Reference IAM model</a:t>
            </a:r>
          </a:p>
          <a:p>
            <a:pPr marL="1223010" lvl="2" indent="-400050" algn="r">
              <a:spcBef>
                <a:spcPts val="600"/>
              </a:spcBef>
              <a:spcAft>
                <a:spcPts val="600"/>
              </a:spcAft>
              <a:buClr>
                <a:srgbClr val="000000"/>
              </a:buClr>
              <a:buFont typeface="Arial" panose="020B0604020202020204" pitchFamily="34" charset="0"/>
              <a:buChar char="•"/>
            </a:pPr>
            <a:r>
              <a:rPr lang="en-US" sz="1800" dirty="0">
                <a:solidFill>
                  <a:srgbClr val="E5DBBE"/>
                </a:solidFill>
                <a:latin typeface="+mn-lt"/>
              </a:rPr>
              <a:t>Compartments design</a:t>
            </a:r>
          </a:p>
          <a:p>
            <a:pPr marL="1223010" lvl="2" indent="-400050" algn="r">
              <a:spcBef>
                <a:spcPts val="600"/>
              </a:spcBef>
              <a:spcAft>
                <a:spcPts val="600"/>
              </a:spcAft>
              <a:buClr>
                <a:srgbClr val="000000"/>
              </a:buClr>
              <a:buFont typeface="Arial" panose="020B0604020202020204" pitchFamily="34" charset="0"/>
              <a:buChar char="•"/>
            </a:pPr>
            <a:r>
              <a:rPr lang="en-US" sz="1800" dirty="0">
                <a:solidFill>
                  <a:srgbClr val="E5DBBE"/>
                </a:solidFill>
                <a:latin typeface="+mn-lt"/>
              </a:rPr>
              <a:t>Example IAM compartment and policy design</a:t>
            </a:r>
          </a:p>
        </p:txBody>
      </p:sp>
    </p:spTree>
    <p:custDataLst>
      <p:tags r:id="rId1"/>
    </p:custDataLst>
    <p:extLst>
      <p:ext uri="{BB962C8B-B14F-4D97-AF65-F5344CB8AC3E}">
        <p14:creationId xmlns:p14="http://schemas.microsoft.com/office/powerpoint/2010/main" val="57484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22DE7DF-9236-4E48-A405-AF6ECE8E4DB5}"/>
              </a:ext>
            </a:extLst>
          </p:cNvPr>
          <p:cNvSpPr>
            <a:spLocks noGrp="1"/>
          </p:cNvSpPr>
          <p:nvPr>
            <p:ph type="ftr" sz="quarter" idx="17"/>
          </p:nvPr>
        </p:nvSpPr>
        <p:spPr>
          <a:xfrm>
            <a:off x="736626" y="6370639"/>
            <a:ext cx="5745379" cy="365125"/>
          </a:xfrm>
        </p:spPr>
        <p:txBody>
          <a:bodyPr/>
          <a:lstStyle/>
          <a:p>
            <a:r>
              <a:rPr lang="en-US" dirty="0" smtClean="0"/>
              <a:t>Copyright © 2022, Oracle </a:t>
            </a:r>
            <a:r>
              <a:rPr lang="en-US" dirty="0"/>
              <a:t>and/or its affiliates</a:t>
            </a:r>
          </a:p>
        </p:txBody>
      </p:sp>
      <p:pic>
        <p:nvPicPr>
          <p:cNvPr id="17" name="Picture Placeholder 16">
            <a:extLst>
              <a:ext uri="{FF2B5EF4-FFF2-40B4-BE49-F238E27FC236}">
                <a16:creationId xmlns:a16="http://schemas.microsoft.com/office/drawing/2014/main" id="{19B02AB0-A1C7-C941-859F-3C000F378D6D}"/>
              </a:ext>
            </a:extLst>
          </p:cNvPr>
          <p:cNvPicPr>
            <a:picLocks noGrp="1" noChangeAspect="1"/>
          </p:cNvPicPr>
          <p:nvPr>
            <p:ph type="pic" sz="quarter" idx="24"/>
          </p:nvPr>
        </p:nvPicPr>
        <p:blipFill rotWithShape="1">
          <a:blip r:embed="rId2" cstate="screen">
            <a:extLst>
              <a:ext uri="{28A0092B-C50C-407E-A947-70E740481C1C}">
                <a14:useLocalDpi xmlns:a14="http://schemas.microsoft.com/office/drawing/2010/main"/>
              </a:ext>
            </a:extLst>
          </a:blip>
          <a:srcRect/>
          <a:stretch>
            <a:fillRect/>
          </a:stretch>
        </p:blipFill>
        <p:spPr>
          <a:xfrm>
            <a:off x="6096000" y="0"/>
            <a:ext cx="6096000" cy="6858000"/>
          </a:xfrm>
          <a:solidFill>
            <a:srgbClr val="000000"/>
          </a:solidFill>
        </p:spPr>
      </p:pic>
      <p:sp>
        <p:nvSpPr>
          <p:cNvPr id="6" name="TextBox 5">
            <a:extLst>
              <a:ext uri="{FF2B5EF4-FFF2-40B4-BE49-F238E27FC236}">
                <a16:creationId xmlns:a16="http://schemas.microsoft.com/office/drawing/2014/main" id="{2C1498D0-E65D-FD4C-A46C-75C96389BE7C}"/>
              </a:ext>
            </a:extLst>
          </p:cNvPr>
          <p:cNvSpPr txBox="1"/>
          <p:nvPr/>
        </p:nvSpPr>
        <p:spPr>
          <a:xfrm>
            <a:off x="526315" y="2779776"/>
            <a:ext cx="4003917" cy="923330"/>
          </a:xfrm>
          <a:prstGeom prst="rect">
            <a:avLst/>
          </a:prstGeom>
          <a:noFill/>
        </p:spPr>
        <p:txBody>
          <a:bodyPr wrap="none" rtlCol="0">
            <a:spAutoFit/>
          </a:bodyPr>
          <a:lstStyle/>
          <a:p>
            <a:r>
              <a:rPr lang="en-US" b="1" dirty="0" smtClean="0">
                <a:solidFill>
                  <a:schemeClr val="bg1"/>
                </a:solidFill>
              </a:rPr>
              <a:t>Feedback/Comments/Ask for help</a:t>
            </a:r>
            <a:endParaRPr lang="en-US" dirty="0">
              <a:solidFill>
                <a:schemeClr val="bg1"/>
              </a:solidFill>
            </a:endParaRPr>
          </a:p>
          <a:p>
            <a:endParaRPr lang="en-US" dirty="0">
              <a:solidFill>
                <a:srgbClr val="00B0F0"/>
              </a:solidFill>
            </a:endParaRPr>
          </a:p>
          <a:p>
            <a:r>
              <a:rPr lang="en-US" dirty="0" smtClean="0">
                <a:solidFill>
                  <a:srgbClr val="00B0F0"/>
                </a:solidFill>
                <a:hlinkClick r:id="rId3"/>
              </a:rPr>
              <a:t>alexandre.af.fagundes@oracle.com</a:t>
            </a:r>
            <a:endParaRPr lang="en-US" dirty="0">
              <a:solidFill>
                <a:srgbClr val="00B0F0"/>
              </a:solidFill>
            </a:endParaRPr>
          </a:p>
        </p:txBody>
      </p:sp>
      <p:pic>
        <p:nvPicPr>
          <p:cNvPr id="2" name="Picture 1"/>
          <p:cNvPicPr>
            <a:picLocks noChangeAspect="1"/>
          </p:cNvPicPr>
          <p:nvPr/>
        </p:nvPicPr>
        <p:blipFill>
          <a:blip r:embed="rId4"/>
          <a:stretch>
            <a:fillRect/>
          </a:stretch>
        </p:blipFill>
        <p:spPr>
          <a:xfrm>
            <a:off x="862386" y="3834287"/>
            <a:ext cx="4560203" cy="2243522"/>
          </a:xfrm>
          <a:prstGeom prst="rect">
            <a:avLst/>
          </a:prstGeom>
        </p:spPr>
      </p:pic>
    </p:spTree>
    <p:extLst>
      <p:ext uri="{BB962C8B-B14F-4D97-AF65-F5344CB8AC3E}">
        <p14:creationId xmlns:p14="http://schemas.microsoft.com/office/powerpoint/2010/main" val="302696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3253922" y="3029021"/>
            <a:ext cx="7545142" cy="701731"/>
          </a:xfrm>
        </p:spPr>
        <p:txBody>
          <a:bodyPr/>
          <a:lstStyle/>
          <a:p>
            <a:r>
              <a:rPr lang="en-US" altLang="en-US" sz="4800" dirty="0" smtClean="0">
                <a:latin typeface="Segoe UI Black" panose="020B0A02040204020203" pitchFamily="34" charset="0"/>
                <a:ea typeface="Segoe UI Black" panose="020B0A02040204020203" pitchFamily="34" charset="0"/>
              </a:rPr>
              <a:t>Identity Concepts</a:t>
            </a:r>
            <a:endParaRPr lang="en-US" altLang="en-US" sz="4800" dirty="0">
              <a:latin typeface="Segoe UI Black" panose="020B0A02040204020203" pitchFamily="34" charset="0"/>
              <a:ea typeface="Segoe UI Black" panose="020B0A02040204020203" pitchFamily="34" charset="0"/>
            </a:endParaRPr>
          </a:p>
        </p:txBody>
      </p:sp>
      <p:sp>
        <p:nvSpPr>
          <p:cNvPr id="5" name="Text Placeholder 3">
            <a:extLst>
              <a:ext uri="{FF2B5EF4-FFF2-40B4-BE49-F238E27FC236}">
                <a16:creationId xmlns:a16="http://schemas.microsoft.com/office/drawing/2014/main" id="{BE91C258-4D4F-E949-8965-93EB2215199E}"/>
              </a:ext>
            </a:extLst>
          </p:cNvPr>
          <p:cNvSpPr>
            <a:spLocks noGrp="1"/>
          </p:cNvSpPr>
          <p:nvPr>
            <p:ph type="body" sz="quarter" idx="15"/>
          </p:nvPr>
        </p:nvSpPr>
        <p:spPr/>
        <p:txBody>
          <a:bodyPr/>
          <a:lstStyle/>
          <a:p>
            <a:pPr>
              <a:spcBef>
                <a:spcPct val="0"/>
              </a:spcBef>
            </a:pPr>
            <a:endParaRPr lang="en-US" altLang="en-US" dirty="0">
              <a:ea typeface="Oracle Sans" panose="020B0503020204020204" pitchFamily="34" charset="0"/>
            </a:endParaRPr>
          </a:p>
          <a:p>
            <a:pPr>
              <a:spcBef>
                <a:spcPct val="0"/>
              </a:spcBef>
            </a:pPr>
            <a:endParaRPr lang="en-US" altLang="en-US" dirty="0">
              <a:ea typeface="Oracle Sans" panose="020B0503020204020204" pitchFamily="34" charset="0"/>
            </a:endParaRPr>
          </a:p>
        </p:txBody>
      </p:sp>
    </p:spTree>
    <p:extLst>
      <p:ext uri="{BB962C8B-B14F-4D97-AF65-F5344CB8AC3E}">
        <p14:creationId xmlns:p14="http://schemas.microsoft.com/office/powerpoint/2010/main" val="58382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6301" y="256031"/>
            <a:ext cx="9536400" cy="648561"/>
          </a:xfrm>
        </p:spPr>
        <p:txBody>
          <a:bodyPr/>
          <a:lstStyle/>
          <a:p>
            <a:pPr algn="ctr"/>
            <a:r>
              <a:rPr lang="en-US" dirty="0" smtClean="0">
                <a:latin typeface="Segoe UI Black" panose="020B0A02040204020203" pitchFamily="34" charset="0"/>
                <a:ea typeface="Segoe UI Black" panose="020B0A02040204020203" pitchFamily="34" charset="0"/>
              </a:rPr>
              <a:t>Principals</a:t>
            </a:r>
            <a:endParaRPr lang="en-US" dirty="0">
              <a:latin typeface="Segoe UI Black" panose="020B0A02040204020203" pitchFamily="34" charset="0"/>
              <a:ea typeface="Segoe UI Black" panose="020B0A02040204020203" pitchFamily="34" charset="0"/>
            </a:endParaRPr>
          </a:p>
        </p:txBody>
      </p:sp>
      <p:sp>
        <p:nvSpPr>
          <p:cNvPr id="3" name="Rectangle 2"/>
          <p:cNvSpPr/>
          <p:nvPr/>
        </p:nvSpPr>
        <p:spPr>
          <a:xfrm>
            <a:off x="298943" y="1334837"/>
            <a:ext cx="11151117" cy="5472267"/>
          </a:xfrm>
          <a:prstGeom prst="rect">
            <a:avLst/>
          </a:prstGeom>
        </p:spPr>
        <p:txBody>
          <a:bodyPr wrap="square">
            <a:spAutoFit/>
          </a:bodyPr>
          <a:lstStyle/>
          <a:p>
            <a:pPr marL="0" lvl="1" defTabSz="304747" eaLnBrk="0" fontAlgn="base" hangingPunct="0">
              <a:lnSpc>
                <a:spcPct val="90000"/>
              </a:lnSpc>
              <a:spcBef>
                <a:spcPts val="600"/>
              </a:spcBef>
              <a:spcAft>
                <a:spcPts val="600"/>
              </a:spcAft>
              <a:buClr>
                <a:srgbClr val="000000"/>
              </a:buClr>
              <a:defRPr/>
            </a:pPr>
            <a:r>
              <a:rPr kumimoji="0" lang="en-US" sz="1800" b="0" i="0" u="none" strike="noStrike" kern="0" cap="none" spc="0" normalizeH="0" baseline="0" noProof="0" dirty="0" smtClean="0">
                <a:ln>
                  <a:noFill/>
                </a:ln>
                <a:solidFill>
                  <a:srgbClr val="E0E2E1"/>
                </a:solidFill>
                <a:effectLst/>
                <a:uLnTx/>
                <a:uFillTx/>
                <a:latin typeface="Oracle Sans"/>
                <a:ea typeface="+mn-ea"/>
                <a:cs typeface="+mn-cs"/>
              </a:rPr>
              <a:t>A principal is an IAM entity </a:t>
            </a:r>
            <a:r>
              <a:rPr lang="en-US" kern="0" dirty="0">
                <a:solidFill>
                  <a:srgbClr val="E0E2E1"/>
                </a:solidFill>
              </a:rPr>
              <a:t>like users and Instance Principals that </a:t>
            </a:r>
            <a:r>
              <a:rPr kumimoji="0" lang="en-US" sz="1800" b="0" i="0" u="none" strike="noStrike" kern="0" cap="none" spc="0" normalizeH="0" baseline="0" noProof="0" dirty="0" smtClean="0">
                <a:ln>
                  <a:noFill/>
                </a:ln>
                <a:solidFill>
                  <a:srgbClr val="E0E2E1"/>
                </a:solidFill>
                <a:effectLst/>
                <a:uLnTx/>
                <a:uFillTx/>
                <a:latin typeface="Oracle Sans"/>
                <a:ea typeface="+mn-ea"/>
                <a:cs typeface="+mn-cs"/>
              </a:rPr>
              <a:t>is allowed to interact with OCI resources</a:t>
            </a:r>
          </a:p>
          <a:p>
            <a:pPr marL="0" lvl="1" defTabSz="304747" eaLnBrk="0" fontAlgn="base" hangingPunct="0">
              <a:lnSpc>
                <a:spcPct val="90000"/>
              </a:lnSpc>
              <a:spcBef>
                <a:spcPts val="600"/>
              </a:spcBef>
              <a:spcAft>
                <a:spcPts val="600"/>
              </a:spcAft>
              <a:buClr>
                <a:srgbClr val="000000"/>
              </a:buClr>
              <a:defRPr/>
            </a:pPr>
            <a:r>
              <a:rPr lang="en-US" dirty="0">
                <a:solidFill>
                  <a:srgbClr val="E0E2E1"/>
                </a:solidFill>
              </a:rPr>
              <a:t>Instance Principals lets instances (and applications) to make API calls against other OCI services removing the need to configure user credentials or a configuration file</a:t>
            </a:r>
          </a:p>
          <a:p>
            <a:pPr marL="0" lvl="1" defTabSz="304747" eaLnBrk="0" fontAlgn="base" hangingPunct="0">
              <a:lnSpc>
                <a:spcPct val="90000"/>
              </a:lnSpc>
              <a:spcBef>
                <a:spcPts val="600"/>
              </a:spcBef>
              <a:spcAft>
                <a:spcPts val="600"/>
              </a:spcAft>
              <a:buClr>
                <a:srgbClr val="000000"/>
              </a:buClr>
              <a:defRPr/>
            </a:pPr>
            <a:r>
              <a:rPr lang="en-US" kern="0" dirty="0" smtClean="0">
                <a:solidFill>
                  <a:srgbClr val="E0E2E1"/>
                </a:solidFill>
                <a:latin typeface="Oracle Sans"/>
              </a:rPr>
              <a:t> </a:t>
            </a:r>
          </a:p>
          <a:p>
            <a:pPr marL="0" lvl="1" defTabSz="304747" eaLnBrk="0" fontAlgn="base" hangingPunct="0">
              <a:lnSpc>
                <a:spcPct val="90000"/>
              </a:lnSpc>
              <a:spcBef>
                <a:spcPts val="600"/>
              </a:spcBef>
              <a:spcAft>
                <a:spcPts val="600"/>
              </a:spcAft>
              <a:buClr>
                <a:srgbClr val="000000"/>
              </a:buClr>
              <a:defRPr/>
            </a:pPr>
            <a:r>
              <a:rPr kumimoji="0" lang="en-US" sz="2400" b="1" i="0" u="none" strike="noStrike" kern="0" cap="none" spc="0" normalizeH="0" baseline="0" noProof="0" dirty="0" smtClean="0">
                <a:ln>
                  <a:noFill/>
                </a:ln>
                <a:solidFill>
                  <a:srgbClr val="E0E2E1"/>
                </a:solidFill>
                <a:effectLst/>
                <a:uLnTx/>
                <a:uFillTx/>
                <a:latin typeface="Oracle Sans"/>
                <a:ea typeface="+mn-ea"/>
                <a:cs typeface="+mn-cs"/>
              </a:rPr>
              <a:t>IAM Users, Groups, Dynamic Groups</a:t>
            </a:r>
          </a:p>
          <a:p>
            <a:pPr marL="0" lvl="1" defTabSz="304747" eaLnBrk="0" fontAlgn="base" hangingPunct="0">
              <a:lnSpc>
                <a:spcPct val="90000"/>
              </a:lnSpc>
              <a:spcBef>
                <a:spcPts val="600"/>
              </a:spcBef>
              <a:spcAft>
                <a:spcPts val="600"/>
              </a:spcAft>
              <a:buClr>
                <a:srgbClr val="000000"/>
              </a:buClr>
              <a:defRPr/>
            </a:pPr>
            <a:r>
              <a:rPr kumimoji="0" lang="en-US" sz="1800" b="1" i="0" u="none" strike="noStrike" kern="1200" cap="none" spc="0" normalizeH="0" baseline="0" noProof="0" dirty="0" smtClean="0">
                <a:ln>
                  <a:noFill/>
                </a:ln>
                <a:solidFill>
                  <a:srgbClr val="E0E2E1"/>
                </a:solidFill>
                <a:effectLst/>
                <a:uLnTx/>
                <a:uFillTx/>
                <a:latin typeface="Oracle Sans"/>
                <a:ea typeface="+mn-ea"/>
                <a:cs typeface="+mn-cs"/>
              </a:rPr>
              <a:t>Users</a:t>
            </a:r>
            <a:r>
              <a:rPr kumimoji="0" lang="en-US" sz="1800" b="0" i="0" u="none" strike="noStrike" kern="1200" cap="none" spc="0" normalizeH="0" baseline="0" noProof="0" dirty="0" smtClean="0">
                <a:ln>
                  <a:noFill/>
                </a:ln>
                <a:solidFill>
                  <a:srgbClr val="E0E2E1"/>
                </a:solidFill>
                <a:effectLst/>
                <a:uLnTx/>
                <a:uFillTx/>
                <a:latin typeface="Oracle Sans"/>
                <a:ea typeface="+mn-ea"/>
                <a:cs typeface="+mn-cs"/>
              </a:rPr>
              <a:t> </a:t>
            </a:r>
            <a:r>
              <a:rPr kumimoji="0" lang="en-US" sz="1800" b="0" i="0" u="none" strike="noStrike" kern="1200" cap="none" spc="0" normalizeH="0" baseline="0" noProof="0" dirty="0">
                <a:ln>
                  <a:noFill/>
                </a:ln>
                <a:solidFill>
                  <a:srgbClr val="E0E2E1"/>
                </a:solidFill>
                <a:effectLst/>
                <a:uLnTx/>
                <a:uFillTx/>
                <a:latin typeface="Oracle Sans"/>
                <a:ea typeface="+mn-ea"/>
                <a:cs typeface="+mn-cs"/>
              </a:rPr>
              <a:t>are persistent identities setup through IAM service to represent individual people or applications</a:t>
            </a:r>
          </a:p>
          <a:p>
            <a:pPr marL="282575" marR="0" lvl="2" algn="l" defTabSz="304747" rtl="0" eaLnBrk="0" fontAlgn="base" latinLnBrk="0" hangingPunct="0">
              <a:lnSpc>
                <a:spcPct val="90000"/>
              </a:lnSpc>
              <a:spcBef>
                <a:spcPts val="0"/>
              </a:spcBef>
              <a:spcAft>
                <a:spcPts val="600"/>
              </a:spcAft>
              <a:buClr>
                <a:srgbClr val="000000"/>
              </a:buClr>
              <a:buSzTx/>
              <a:tabLst/>
              <a:defRPr/>
            </a:pPr>
            <a:r>
              <a:rPr kumimoji="0" lang="en-US" sz="1800" b="0" i="0" u="none" strike="noStrike" kern="1200" cap="none" spc="0" normalizeH="0" baseline="0" noProof="0" dirty="0">
                <a:ln>
                  <a:noFill/>
                </a:ln>
                <a:solidFill>
                  <a:srgbClr val="E0E2E1"/>
                </a:solidFill>
                <a:effectLst/>
                <a:uLnTx/>
                <a:uFillTx/>
                <a:latin typeface="Oracle Sans"/>
                <a:ea typeface="+mn-ea"/>
                <a:cs typeface="+mn-cs"/>
              </a:rPr>
              <a:t>When customers sign-up for an OCI account, the first IAM user is the default administrator </a:t>
            </a:r>
          </a:p>
          <a:p>
            <a:pPr marL="282575" marR="0" lvl="2" algn="l" defTabSz="304747" rtl="0" eaLnBrk="0" fontAlgn="base" latinLnBrk="0" hangingPunct="0">
              <a:lnSpc>
                <a:spcPct val="90000"/>
              </a:lnSpc>
              <a:spcBef>
                <a:spcPts val="0"/>
              </a:spcBef>
              <a:spcAft>
                <a:spcPts val="600"/>
              </a:spcAft>
              <a:buClr>
                <a:srgbClr val="000000"/>
              </a:buClr>
              <a:buSzTx/>
              <a:tabLst/>
              <a:defRPr/>
            </a:pPr>
            <a:r>
              <a:rPr kumimoji="0" lang="en-US" sz="1800" b="0" i="0" u="none" strike="noStrike" kern="1200" cap="none" spc="0" normalizeH="0" baseline="0" noProof="0" dirty="0">
                <a:ln>
                  <a:noFill/>
                </a:ln>
                <a:solidFill>
                  <a:srgbClr val="E0E2E1"/>
                </a:solidFill>
                <a:effectLst/>
                <a:uLnTx/>
                <a:uFillTx/>
                <a:latin typeface="Oracle Sans"/>
                <a:ea typeface="+mn-ea"/>
                <a:cs typeface="+mn-cs"/>
              </a:rPr>
              <a:t>Default administrator sets up other IAM users and groups</a:t>
            </a:r>
          </a:p>
          <a:p>
            <a:pPr marL="282575" marR="0" lvl="2" algn="l" defTabSz="304747" rtl="0" eaLnBrk="0" fontAlgn="base" latinLnBrk="0" hangingPunct="0">
              <a:lnSpc>
                <a:spcPct val="90000"/>
              </a:lnSpc>
              <a:spcBef>
                <a:spcPts val="600"/>
              </a:spcBef>
              <a:spcAft>
                <a:spcPts val="600"/>
              </a:spcAft>
              <a:buClr>
                <a:srgbClr val="000000"/>
              </a:buClr>
              <a:buSzTx/>
              <a:tabLst/>
              <a:defRPr/>
            </a:pPr>
            <a:r>
              <a:rPr kumimoji="0" lang="en-US" sz="1800" b="0" i="0" u="none" strike="noStrike" kern="1200" cap="none" spc="0" normalizeH="0" baseline="0" noProof="0" dirty="0">
                <a:ln>
                  <a:noFill/>
                </a:ln>
                <a:solidFill>
                  <a:srgbClr val="E0E2E1"/>
                </a:solidFill>
                <a:effectLst/>
                <a:uLnTx/>
                <a:uFillTx/>
                <a:latin typeface="Oracle Sans"/>
                <a:ea typeface="+mn-ea"/>
                <a:cs typeface="+mn-cs"/>
              </a:rPr>
              <a:t>Users enforce security principle of least privilege</a:t>
            </a:r>
          </a:p>
          <a:p>
            <a:pPr marL="630237" marR="0" lvl="3" algn="l" defTabSz="304747" rtl="0" eaLnBrk="0" fontAlgn="base" latinLnBrk="0" hangingPunct="0">
              <a:lnSpc>
                <a:spcPct val="90000"/>
              </a:lnSpc>
              <a:spcBef>
                <a:spcPts val="0"/>
              </a:spcBef>
              <a:spcAft>
                <a:spcPts val="0"/>
              </a:spcAft>
              <a:buClr>
                <a:srgbClr val="4E3629"/>
              </a:buClr>
              <a:buSzTx/>
              <a:tabLst/>
              <a:defRPr/>
            </a:pPr>
            <a:r>
              <a:rPr kumimoji="0" lang="en-US" sz="1800" b="0" i="0" u="none" strike="noStrike" kern="1200" cap="none" spc="0" normalizeH="0" baseline="0" noProof="0" dirty="0" smtClean="0">
                <a:ln>
                  <a:noFill/>
                </a:ln>
                <a:solidFill>
                  <a:srgbClr val="E0E2E1"/>
                </a:solidFill>
                <a:effectLst/>
                <a:uLnTx/>
                <a:uFillTx/>
                <a:latin typeface="Oracle Sans"/>
                <a:ea typeface="+mn-ea"/>
                <a:cs typeface="+mn-cs"/>
              </a:rPr>
              <a:t>- User </a:t>
            </a:r>
            <a:r>
              <a:rPr kumimoji="0" lang="en-US" sz="1800" b="0" i="0" u="none" strike="noStrike" kern="1200" cap="none" spc="0" normalizeH="0" baseline="0" noProof="0" dirty="0">
                <a:ln>
                  <a:noFill/>
                </a:ln>
                <a:solidFill>
                  <a:srgbClr val="E0E2E1"/>
                </a:solidFill>
                <a:effectLst/>
                <a:uLnTx/>
                <a:uFillTx/>
                <a:latin typeface="Oracle Sans"/>
                <a:ea typeface="+mn-ea"/>
                <a:cs typeface="+mn-cs"/>
              </a:rPr>
              <a:t>has </a:t>
            </a:r>
            <a:r>
              <a:rPr kumimoji="0" lang="en-US" sz="1800" b="0" i="0" u="sng" strike="noStrike" kern="1200" cap="none" spc="0" normalizeH="0" baseline="0" noProof="0" dirty="0">
                <a:ln>
                  <a:noFill/>
                </a:ln>
                <a:solidFill>
                  <a:srgbClr val="E0E2E1"/>
                </a:solidFill>
                <a:effectLst/>
                <a:uLnTx/>
                <a:uFillTx/>
                <a:latin typeface="Oracle Sans"/>
                <a:ea typeface="+mn-ea"/>
                <a:cs typeface="+mn-cs"/>
              </a:rPr>
              <a:t>no permissions </a:t>
            </a:r>
            <a:r>
              <a:rPr kumimoji="0" lang="en-US" sz="1800" b="0" i="0" u="none" strike="noStrike" kern="1200" cap="none" spc="0" normalizeH="0" baseline="0" noProof="0" dirty="0">
                <a:ln>
                  <a:noFill/>
                </a:ln>
                <a:solidFill>
                  <a:srgbClr val="E0E2E1"/>
                </a:solidFill>
                <a:effectLst/>
                <a:uLnTx/>
                <a:uFillTx/>
                <a:latin typeface="Oracle Sans"/>
                <a:ea typeface="+mn-ea"/>
                <a:cs typeface="+mn-cs"/>
              </a:rPr>
              <a:t>until placed in one (or more) groups and </a:t>
            </a:r>
          </a:p>
          <a:p>
            <a:pPr marL="630237" marR="0" lvl="3" algn="l" defTabSz="304747" rtl="0" eaLnBrk="0" fontAlgn="base" latinLnBrk="0" hangingPunct="0">
              <a:lnSpc>
                <a:spcPct val="90000"/>
              </a:lnSpc>
              <a:spcBef>
                <a:spcPts val="0"/>
              </a:spcBef>
              <a:spcAft>
                <a:spcPts val="0"/>
              </a:spcAft>
              <a:buClr>
                <a:srgbClr val="4E3629"/>
              </a:buClr>
              <a:buSzTx/>
              <a:tabLst/>
              <a:defRPr/>
            </a:pPr>
            <a:r>
              <a:rPr kumimoji="0" lang="en-US" sz="1800" b="0" i="0" u="none" strike="noStrike" kern="1200" cap="none" spc="0" normalizeH="0" baseline="0" noProof="0" dirty="0" smtClean="0">
                <a:ln>
                  <a:noFill/>
                </a:ln>
                <a:solidFill>
                  <a:srgbClr val="E0E2E1"/>
                </a:solidFill>
                <a:effectLst/>
                <a:uLnTx/>
                <a:uFillTx/>
                <a:latin typeface="Oracle Sans"/>
                <a:ea typeface="+mn-ea"/>
                <a:cs typeface="+mn-cs"/>
              </a:rPr>
              <a:t>- Group </a:t>
            </a:r>
            <a:r>
              <a:rPr kumimoji="0" lang="en-US" sz="1800" b="0" i="0" u="none" strike="noStrike" kern="1200" cap="none" spc="0" normalizeH="0" baseline="0" noProof="0" dirty="0">
                <a:ln>
                  <a:noFill/>
                </a:ln>
                <a:solidFill>
                  <a:srgbClr val="E0E2E1"/>
                </a:solidFill>
                <a:effectLst/>
                <a:uLnTx/>
                <a:uFillTx/>
                <a:latin typeface="Oracle Sans"/>
                <a:ea typeface="+mn-ea"/>
                <a:cs typeface="+mn-cs"/>
              </a:rPr>
              <a:t>having at </a:t>
            </a:r>
            <a:r>
              <a:rPr kumimoji="0" lang="en-US" sz="1800" b="0" i="0" u="sng" strike="noStrike" kern="1200" cap="none" spc="0" normalizeH="0" baseline="0" noProof="0" dirty="0">
                <a:ln>
                  <a:noFill/>
                </a:ln>
                <a:solidFill>
                  <a:srgbClr val="E0E2E1"/>
                </a:solidFill>
                <a:effectLst/>
                <a:uLnTx/>
                <a:uFillTx/>
                <a:latin typeface="Oracle Sans"/>
                <a:ea typeface="+mn-ea"/>
                <a:cs typeface="+mn-cs"/>
              </a:rPr>
              <a:t>least one policy with permission </a:t>
            </a:r>
            <a:r>
              <a:rPr kumimoji="0" lang="en-US" sz="1800" b="0" i="0" u="none" strike="noStrike" kern="1200" cap="none" spc="0" normalizeH="0" baseline="0" noProof="0" dirty="0">
                <a:ln>
                  <a:noFill/>
                </a:ln>
                <a:solidFill>
                  <a:srgbClr val="E0E2E1"/>
                </a:solidFill>
                <a:effectLst/>
                <a:uLnTx/>
                <a:uFillTx/>
                <a:latin typeface="Oracle Sans"/>
                <a:ea typeface="+mn-ea"/>
                <a:cs typeface="+mn-cs"/>
              </a:rPr>
              <a:t>to tenancy or a </a:t>
            </a:r>
            <a:r>
              <a:rPr kumimoji="0" lang="en-US" sz="1800" b="0" i="0" u="none" strike="noStrike" kern="1200" cap="none" spc="0" normalizeH="0" baseline="0" noProof="0" dirty="0" smtClean="0">
                <a:ln>
                  <a:noFill/>
                </a:ln>
                <a:solidFill>
                  <a:srgbClr val="E0E2E1"/>
                </a:solidFill>
                <a:effectLst/>
                <a:uLnTx/>
                <a:uFillTx/>
                <a:latin typeface="Oracle Sans"/>
                <a:ea typeface="+mn-ea"/>
                <a:cs typeface="+mn-cs"/>
              </a:rPr>
              <a:t>compartment</a:t>
            </a:r>
          </a:p>
          <a:p>
            <a:pPr marL="630237" marR="0" lvl="3" algn="l" defTabSz="304747" rtl="0" eaLnBrk="0" fontAlgn="base" latinLnBrk="0" hangingPunct="0">
              <a:lnSpc>
                <a:spcPct val="90000"/>
              </a:lnSpc>
              <a:spcBef>
                <a:spcPts val="0"/>
              </a:spcBef>
              <a:spcAft>
                <a:spcPts val="0"/>
              </a:spcAft>
              <a:buClr>
                <a:srgbClr val="4E3629"/>
              </a:buClr>
              <a:buSzTx/>
              <a:tabLst/>
              <a:defRPr/>
            </a:pPr>
            <a:endParaRPr lang="en-US" b="1" dirty="0">
              <a:solidFill>
                <a:srgbClr val="E0E2E1"/>
              </a:solidFill>
              <a:latin typeface="Oracle Sans"/>
            </a:endParaRPr>
          </a:p>
          <a:p>
            <a:pPr marL="630237" marR="0" lvl="3" algn="l" defTabSz="304747" rtl="0" eaLnBrk="0" fontAlgn="base" latinLnBrk="0" hangingPunct="0">
              <a:lnSpc>
                <a:spcPct val="90000"/>
              </a:lnSpc>
              <a:spcBef>
                <a:spcPts val="0"/>
              </a:spcBef>
              <a:spcAft>
                <a:spcPts val="0"/>
              </a:spcAft>
              <a:buClr>
                <a:srgbClr val="4E3629"/>
              </a:buClr>
              <a:buSzTx/>
              <a:tabLst/>
              <a:defRPr/>
            </a:pPr>
            <a:endParaRPr kumimoji="0" lang="en-US" sz="1800" b="1" i="0" u="none" strike="noStrike" kern="1200" cap="none" spc="0" normalizeH="0" baseline="0" noProof="0" dirty="0" smtClean="0">
              <a:ln>
                <a:noFill/>
              </a:ln>
              <a:solidFill>
                <a:srgbClr val="E0E2E1"/>
              </a:solidFill>
              <a:effectLst/>
              <a:uLnTx/>
              <a:uFillTx/>
              <a:latin typeface="Oracle Sans"/>
              <a:ea typeface="+mn-ea"/>
              <a:cs typeface="+mn-cs"/>
            </a:endParaRPr>
          </a:p>
          <a:p>
            <a:pPr marL="0" lvl="1" defTabSz="304747" eaLnBrk="0" fontAlgn="base" hangingPunct="0">
              <a:lnSpc>
                <a:spcPct val="90000"/>
              </a:lnSpc>
              <a:spcBef>
                <a:spcPts val="600"/>
              </a:spcBef>
              <a:spcAft>
                <a:spcPts val="600"/>
              </a:spcAft>
              <a:buClr>
                <a:srgbClr val="000000"/>
              </a:buClr>
              <a:defRPr/>
            </a:pPr>
            <a:r>
              <a:rPr lang="en-US" b="1" dirty="0">
                <a:solidFill>
                  <a:srgbClr val="E0E2E1"/>
                </a:solidFill>
              </a:rPr>
              <a:t>Group is a collection of users who all need the same type of access to a particular set of resources</a:t>
            </a:r>
          </a:p>
          <a:p>
            <a:pPr marL="0" lvl="1" defTabSz="304747" eaLnBrk="0" fontAlgn="base" hangingPunct="0">
              <a:lnSpc>
                <a:spcPct val="90000"/>
              </a:lnSpc>
              <a:spcBef>
                <a:spcPts val="600"/>
              </a:spcBef>
              <a:spcAft>
                <a:spcPts val="600"/>
              </a:spcAft>
              <a:buClr>
                <a:srgbClr val="000000"/>
              </a:buClr>
              <a:defRPr/>
            </a:pPr>
            <a:r>
              <a:rPr lang="en-US" b="1" dirty="0">
                <a:solidFill>
                  <a:srgbClr val="E0E2E1"/>
                </a:solidFill>
              </a:rPr>
              <a:t>Same user can be member of multiple groups</a:t>
            </a:r>
          </a:p>
          <a:p>
            <a:pPr marL="630237" marR="0" lvl="3" algn="l" defTabSz="304747" rtl="0" eaLnBrk="0" fontAlgn="base" latinLnBrk="0" hangingPunct="0">
              <a:lnSpc>
                <a:spcPct val="90000"/>
              </a:lnSpc>
              <a:spcBef>
                <a:spcPts val="0"/>
              </a:spcBef>
              <a:spcAft>
                <a:spcPts val="0"/>
              </a:spcAft>
              <a:buClr>
                <a:srgbClr val="4E3629"/>
              </a:buClr>
              <a:buSzTx/>
              <a:tabLst/>
              <a:defRPr/>
            </a:pPr>
            <a:endParaRPr kumimoji="0" lang="en-US" sz="1800" b="1" i="0" u="none" strike="noStrike" kern="1200" cap="none" spc="0" normalizeH="0" baseline="0" noProof="0" dirty="0" smtClean="0">
              <a:ln>
                <a:noFill/>
              </a:ln>
              <a:solidFill>
                <a:srgbClr val="E0E2E1"/>
              </a:solidFill>
              <a:effectLst/>
              <a:uLnTx/>
              <a:uFillTx/>
              <a:latin typeface="Oracle Sans"/>
              <a:ea typeface="+mn-ea"/>
              <a:cs typeface="+mn-cs"/>
            </a:endParaRPr>
          </a:p>
        </p:txBody>
      </p:sp>
    </p:spTree>
    <p:extLst>
      <p:ext uri="{BB962C8B-B14F-4D97-AF65-F5344CB8AC3E}">
        <p14:creationId xmlns:p14="http://schemas.microsoft.com/office/powerpoint/2010/main" val="187359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24"/>
          </p:nvPr>
        </p:nvSpPr>
        <p:spPr/>
      </p:sp>
      <p:sp>
        <p:nvSpPr>
          <p:cNvPr id="2" name="Title 1"/>
          <p:cNvSpPr>
            <a:spLocks noGrp="1"/>
          </p:cNvSpPr>
          <p:nvPr>
            <p:ph type="title"/>
          </p:nvPr>
        </p:nvSpPr>
        <p:spPr>
          <a:xfrm>
            <a:off x="376200" y="1631972"/>
            <a:ext cx="4737600" cy="822960"/>
          </a:xfrm>
        </p:spPr>
        <p:txBody>
          <a:bodyPr/>
          <a:lstStyle/>
          <a:p>
            <a:r>
              <a:rPr lang="en-US" sz="4400" dirty="0" smtClean="0">
                <a:solidFill>
                  <a:srgbClr val="FACD62"/>
                </a:solidFill>
                <a:latin typeface="Segoe UI Black" panose="020B0A02040204020203" pitchFamily="34" charset="0"/>
                <a:ea typeface="Segoe UI Black" panose="020B0A02040204020203" pitchFamily="34" charset="0"/>
              </a:rPr>
              <a:t>Dynamic Groups</a:t>
            </a:r>
            <a:endParaRPr lang="en-US" sz="4400" dirty="0">
              <a:solidFill>
                <a:srgbClr val="FACD62"/>
              </a:solidFill>
              <a:latin typeface="Segoe UI Black" panose="020B0A02040204020203" pitchFamily="34" charset="0"/>
              <a:ea typeface="Segoe UI Black" panose="020B0A02040204020203" pitchFamily="34" charset="0"/>
            </a:endParaRPr>
          </a:p>
        </p:txBody>
      </p:sp>
      <p:sp>
        <p:nvSpPr>
          <p:cNvPr id="3" name="Content Placeholder 2"/>
          <p:cNvSpPr>
            <a:spLocks noGrp="1"/>
          </p:cNvSpPr>
          <p:nvPr>
            <p:ph idx="4294967295"/>
          </p:nvPr>
        </p:nvSpPr>
        <p:spPr>
          <a:xfrm>
            <a:off x="283600" y="2691204"/>
            <a:ext cx="5321300" cy="3215820"/>
          </a:xfrm>
        </p:spPr>
        <p:txBody>
          <a:bodyPr/>
          <a:lstStyle/>
          <a:p>
            <a:endParaRPr lang="en-US" sz="1800" dirty="0" smtClean="0">
              <a:solidFill>
                <a:srgbClr val="E0E2E1"/>
              </a:solidFill>
              <a:latin typeface="Oracle Sans" panose="020B0503020204020204" pitchFamily="34" charset="0"/>
              <a:cs typeface="Oracle Sans" panose="020B0503020204020204" pitchFamily="34" charset="0"/>
            </a:endParaRPr>
          </a:p>
          <a:p>
            <a:endParaRPr lang="en-US" dirty="0">
              <a:solidFill>
                <a:srgbClr val="E0E2E1"/>
              </a:solidFill>
              <a:latin typeface="Oracle Sans" panose="020B0503020204020204" pitchFamily="34" charset="0"/>
              <a:cs typeface="Oracle Sans" panose="020B0503020204020204" pitchFamily="34" charset="0"/>
            </a:endParaRPr>
          </a:p>
          <a:p>
            <a:r>
              <a:rPr lang="en-US" sz="1800" dirty="0" smtClean="0">
                <a:solidFill>
                  <a:srgbClr val="E0E2E1"/>
                </a:solidFill>
                <a:latin typeface="Oracle Sans" panose="020B0503020204020204" pitchFamily="34" charset="0"/>
                <a:cs typeface="Oracle Sans" panose="020B0503020204020204" pitchFamily="34" charset="0"/>
              </a:rPr>
              <a:t>Allows principals to be grouped as “principal actors” (similar to a group of users)</a:t>
            </a:r>
          </a:p>
          <a:p>
            <a:r>
              <a:rPr lang="en-US" sz="1800" dirty="0" smtClean="0">
                <a:solidFill>
                  <a:srgbClr val="E0E2E1"/>
                </a:solidFill>
                <a:latin typeface="Oracle Sans" panose="020B0503020204020204" pitchFamily="34" charset="0"/>
                <a:cs typeface="Oracle Sans" panose="020B0503020204020204" pitchFamily="34" charset="0"/>
              </a:rPr>
              <a:t>Membership changes (e.g., scale instances up &amp; down)</a:t>
            </a:r>
          </a:p>
          <a:p>
            <a:r>
              <a:rPr lang="en-US" sz="1800" dirty="0" smtClean="0">
                <a:solidFill>
                  <a:srgbClr val="E0E2E1"/>
                </a:solidFill>
                <a:latin typeface="Oracle Sans" panose="020B0503020204020204" pitchFamily="34" charset="0"/>
                <a:cs typeface="Oracle Sans" panose="020B0503020204020204" pitchFamily="34" charset="0"/>
              </a:rPr>
              <a:t>Dynamic Groups relies on Matching Rules</a:t>
            </a:r>
          </a:p>
          <a:p>
            <a:endParaRPr lang="en-US" sz="2000" b="1" dirty="0" smtClean="0">
              <a:solidFill>
                <a:srgbClr val="E0E2E1"/>
              </a:solidFill>
              <a:latin typeface="Oracle Sans Semi" panose="020B0503020204020204" pitchFamily="34" charset="0"/>
              <a:cs typeface="Oracle Sans Semi" panose="020B0503020204020204" pitchFamily="34" charset="0"/>
            </a:endParaRPr>
          </a:p>
          <a:p>
            <a:endParaRPr lang="en-US" sz="2000" b="1" dirty="0">
              <a:solidFill>
                <a:srgbClr val="E0E2E1"/>
              </a:solidFill>
              <a:latin typeface="Oracle Sans Semi" panose="020B0503020204020204" pitchFamily="34" charset="0"/>
              <a:cs typeface="Oracle Sans Semi" panose="020B0503020204020204" pitchFamily="34" charset="0"/>
            </a:endParaRPr>
          </a:p>
          <a:p>
            <a:endParaRPr lang="en-US" sz="2000" b="1" dirty="0">
              <a:solidFill>
                <a:srgbClr val="E0E2E1"/>
              </a:solidFill>
              <a:latin typeface="Oracle Sans Semi" panose="020B0503020204020204" pitchFamily="34" charset="0"/>
              <a:cs typeface="Oracle Sans Semi" panose="020B0503020204020204" pitchFamily="34" charset="0"/>
            </a:endParaRPr>
          </a:p>
          <a:p>
            <a:endParaRPr lang="en-US" sz="2000" b="1" dirty="0">
              <a:solidFill>
                <a:srgbClr val="E0E2E1"/>
              </a:solidFill>
              <a:latin typeface="Oracle Sans Semi" panose="020B0503020204020204" pitchFamily="34" charset="0"/>
              <a:cs typeface="Oracle Sans Semi" panose="020B0503020204020204" pitchFamily="34" charset="0"/>
            </a:endParaRPr>
          </a:p>
        </p:txBody>
      </p:sp>
      <p:pic>
        <p:nvPicPr>
          <p:cNvPr id="1026" name="Picture 2" descr="Description of instance-principals-png.png follo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2478" y="1631972"/>
            <a:ext cx="5683044" cy="3240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73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9821" y="312617"/>
            <a:ext cx="9536400" cy="690695"/>
          </a:xfrm>
        </p:spPr>
        <p:txBody>
          <a:bodyPr/>
          <a:lstStyle/>
          <a:p>
            <a:pPr algn="r"/>
            <a:r>
              <a:rPr lang="en-US" dirty="0" smtClean="0">
                <a:latin typeface="Segoe UI Black" panose="020B0A02040204020203" pitchFamily="34" charset="0"/>
                <a:ea typeface="Segoe UI Black" panose="020B0A02040204020203" pitchFamily="34" charset="0"/>
              </a:rPr>
              <a:t>Authentication</a:t>
            </a:r>
            <a:endParaRPr lang="en-US" dirty="0">
              <a:latin typeface="Segoe UI Black" panose="020B0A02040204020203" pitchFamily="34" charset="0"/>
              <a:ea typeface="Segoe UI Black" panose="020B0A02040204020203" pitchFamily="34" charset="0"/>
            </a:endParaRPr>
          </a:p>
        </p:txBody>
      </p:sp>
      <p:sp>
        <p:nvSpPr>
          <p:cNvPr id="7" name="Content Placeholder 6"/>
          <p:cNvSpPr>
            <a:spLocks noGrp="1"/>
          </p:cNvSpPr>
          <p:nvPr>
            <p:ph idx="4294967295"/>
          </p:nvPr>
        </p:nvSpPr>
        <p:spPr>
          <a:xfrm>
            <a:off x="192024" y="1056315"/>
            <a:ext cx="10944225" cy="1720850"/>
          </a:xfrm>
        </p:spPr>
        <p:txBody>
          <a:bodyPr/>
          <a:lstStyle/>
          <a:p>
            <a:r>
              <a:rPr lang="en-US" sz="1800" dirty="0">
                <a:solidFill>
                  <a:srgbClr val="E5DBBE"/>
                </a:solidFill>
                <a:latin typeface="+mn-lt"/>
              </a:rPr>
              <a:t>IAM service authenticates a Principal by </a:t>
            </a:r>
            <a:r>
              <a:rPr lang="en-US" sz="1800" dirty="0">
                <a:solidFill>
                  <a:srgbClr val="E5DBBE"/>
                </a:solidFill>
                <a:latin typeface="+mn-lt"/>
                <a:cs typeface="Arial" charset="0"/>
              </a:rPr>
              <a:t>–</a:t>
            </a:r>
            <a:endParaRPr lang="en-US" sz="1800" dirty="0">
              <a:solidFill>
                <a:srgbClr val="E5DBBE"/>
              </a:solidFill>
              <a:latin typeface="+mn-lt"/>
            </a:endParaRPr>
          </a:p>
          <a:p>
            <a:pPr marL="285750" lvl="1" indent="-285750">
              <a:spcBef>
                <a:spcPts val="600"/>
              </a:spcBef>
              <a:spcAft>
                <a:spcPts val="600"/>
              </a:spcAft>
              <a:buClr>
                <a:srgbClr val="000000"/>
              </a:buClr>
              <a:buFont typeface="Arial" panose="020B0604020202020204" pitchFamily="34" charset="0"/>
              <a:buChar char="•"/>
            </a:pPr>
            <a:r>
              <a:rPr lang="en-US" sz="1800" b="1" dirty="0">
                <a:solidFill>
                  <a:srgbClr val="E5DBBE"/>
                </a:solidFill>
                <a:latin typeface="+mn-lt"/>
                <a:ea typeface="+mn-ea"/>
                <a:cs typeface="Arial" charset="0"/>
              </a:rPr>
              <a:t>User name, Password</a:t>
            </a:r>
          </a:p>
          <a:p>
            <a:pPr marL="631825" lvl="2" indent="-349250">
              <a:spcBef>
                <a:spcPts val="0"/>
              </a:spcBef>
              <a:spcAft>
                <a:spcPts val="600"/>
              </a:spcAft>
              <a:buClr>
                <a:srgbClr val="000000"/>
              </a:buClr>
              <a:buFont typeface="Arial" panose="020B0604020202020204" pitchFamily="34" charset="0"/>
              <a:buChar char="•"/>
            </a:pPr>
            <a:r>
              <a:rPr lang="en-US" sz="1800" dirty="0">
                <a:solidFill>
                  <a:srgbClr val="E5DBBE"/>
                </a:solidFill>
                <a:latin typeface="+mn-lt"/>
                <a:ea typeface="+mn-ea"/>
                <a:cs typeface="Arial" charset="0"/>
              </a:rPr>
              <a:t>You use the password to sign in to the web console</a:t>
            </a:r>
          </a:p>
          <a:p>
            <a:pPr marL="631825" lvl="2" indent="-349250">
              <a:spcBef>
                <a:spcPts val="0"/>
              </a:spcBef>
              <a:spcAft>
                <a:spcPts val="600"/>
              </a:spcAft>
              <a:buClr>
                <a:srgbClr val="000000"/>
              </a:buClr>
              <a:buFont typeface="Arial" panose="020B0604020202020204" pitchFamily="34" charset="0"/>
              <a:buChar char="•"/>
            </a:pPr>
            <a:r>
              <a:rPr lang="en-US" sz="1800" dirty="0">
                <a:solidFill>
                  <a:srgbClr val="E5DBBE"/>
                </a:solidFill>
                <a:latin typeface="+mn-lt"/>
                <a:ea typeface="+mn-ea"/>
                <a:cs typeface="Arial" charset="0"/>
              </a:rPr>
              <a:t>An administrator will provide you with a one-time password when setting up your account</a:t>
            </a:r>
          </a:p>
          <a:p>
            <a:pPr marL="631825" lvl="2" indent="-349250">
              <a:spcBef>
                <a:spcPts val="0"/>
              </a:spcBef>
              <a:spcAft>
                <a:spcPts val="1200"/>
              </a:spcAft>
              <a:buClr>
                <a:srgbClr val="000000"/>
              </a:buClr>
              <a:buFont typeface="Arial" panose="020B0604020202020204" pitchFamily="34" charset="0"/>
              <a:buChar char="•"/>
            </a:pPr>
            <a:r>
              <a:rPr lang="en-US" sz="1800" dirty="0">
                <a:solidFill>
                  <a:srgbClr val="E5DBBE"/>
                </a:solidFill>
                <a:latin typeface="+mn-lt"/>
                <a:ea typeface="+mn-ea"/>
                <a:cs typeface="Arial" charset="0"/>
              </a:rPr>
              <a:t>At your first log in, you are prompted to reset the password</a:t>
            </a:r>
            <a:endParaRPr lang="en-US" dirty="0">
              <a:solidFill>
                <a:srgbClr val="E5DBBE"/>
              </a:solidFill>
              <a:latin typeface="+mn-lt"/>
              <a:ea typeface="+mn-ea"/>
              <a:cs typeface="Arial" charset="0"/>
            </a:endParaRPr>
          </a:p>
          <a:p>
            <a:pPr marL="285750" lvl="1" indent="-285750">
              <a:spcBef>
                <a:spcPts val="600"/>
              </a:spcBef>
              <a:spcAft>
                <a:spcPts val="600"/>
              </a:spcAft>
              <a:buClr>
                <a:srgbClr val="000000"/>
              </a:buClr>
              <a:buFont typeface="Arial" panose="020B0604020202020204" pitchFamily="34" charset="0"/>
              <a:buChar char="•"/>
            </a:pPr>
            <a:endParaRPr lang="en-US" dirty="0">
              <a:solidFill>
                <a:srgbClr val="E0E2E1"/>
              </a:solidFill>
              <a:latin typeface="+mn-lt"/>
            </a:endParaRPr>
          </a:p>
          <a:p>
            <a:pPr marL="631825" lvl="2" indent="-349250">
              <a:spcBef>
                <a:spcPts val="0"/>
              </a:spcBef>
              <a:spcAft>
                <a:spcPts val="600"/>
              </a:spcAft>
              <a:buClr>
                <a:srgbClr val="000000"/>
              </a:buClr>
              <a:buFont typeface="Arial" panose="020B0604020202020204" pitchFamily="34" charset="0"/>
              <a:buChar char="•"/>
            </a:pPr>
            <a:endParaRPr lang="en-US" sz="1800" dirty="0">
              <a:solidFill>
                <a:srgbClr val="E0E2E1"/>
              </a:solidFill>
              <a:latin typeface="+mn-lt"/>
              <a:ea typeface="+mn-ea"/>
              <a:cs typeface="Arial" charset="0"/>
            </a:endParaRPr>
          </a:p>
        </p:txBody>
      </p:sp>
      <p:pic>
        <p:nvPicPr>
          <p:cNvPr id="1027" name="Picture 3"/>
          <p:cNvPicPr>
            <a:picLocks noChangeAspect="1" noChangeArrowheads="1"/>
          </p:cNvPicPr>
          <p:nvPr/>
        </p:nvPicPr>
        <p:blipFill>
          <a:blip r:embed="rId4" cstate="print"/>
          <a:srcRect/>
          <a:stretch>
            <a:fillRect/>
          </a:stretch>
        </p:blipFill>
        <p:spPr bwMode="auto">
          <a:xfrm>
            <a:off x="8092421" y="2777165"/>
            <a:ext cx="3733800" cy="1928865"/>
          </a:xfrm>
          <a:prstGeom prst="rect">
            <a:avLst/>
          </a:prstGeom>
          <a:noFill/>
          <a:ln w="9525">
            <a:noFill/>
            <a:miter lim="800000"/>
            <a:headEnd/>
            <a:tailEnd/>
          </a:ln>
        </p:spPr>
      </p:pic>
      <p:sp>
        <p:nvSpPr>
          <p:cNvPr id="3" name="Rectangle 2"/>
          <p:cNvSpPr/>
          <p:nvPr/>
        </p:nvSpPr>
        <p:spPr>
          <a:xfrm>
            <a:off x="404269" y="2777165"/>
            <a:ext cx="7407471" cy="3545586"/>
          </a:xfrm>
          <a:prstGeom prst="rect">
            <a:avLst/>
          </a:prstGeom>
        </p:spPr>
        <p:txBody>
          <a:bodyPr wrap="square">
            <a:spAutoFit/>
          </a:bodyPr>
          <a:lstStyle/>
          <a:p>
            <a:pPr marL="285750" marR="0" lvl="1" indent="-285750" algn="l" defTabSz="914400" rtl="0" eaLnBrk="0" fontAlgn="base" latinLnBrk="0" hangingPunct="0">
              <a:lnSpc>
                <a:spcPct val="90000"/>
              </a:lnSpc>
              <a:spcBef>
                <a:spcPts val="600"/>
              </a:spcBef>
              <a:spcAft>
                <a:spcPts val="600"/>
              </a:spcAft>
              <a:buClr>
                <a:srgbClr val="000000"/>
              </a:buClr>
              <a:buSzTx/>
              <a:buFont typeface="Arial" panose="020B0604020202020204" pitchFamily="34" charset="0"/>
              <a:buChar char="•"/>
              <a:tabLst/>
              <a:defRPr/>
            </a:pPr>
            <a:r>
              <a:rPr kumimoji="0" lang="en-US" sz="1800" b="1" i="0" u="none" strike="noStrike" kern="1200" cap="none" spc="0" normalizeH="0" baseline="0" noProof="0" dirty="0">
                <a:ln>
                  <a:noFill/>
                </a:ln>
                <a:solidFill>
                  <a:srgbClr val="E5DBBE"/>
                </a:solidFill>
                <a:effectLst/>
                <a:uLnTx/>
                <a:uFillTx/>
                <a:latin typeface="Oracle Sans"/>
                <a:ea typeface="+mn-ea"/>
                <a:cs typeface="+mn-cs"/>
              </a:rPr>
              <a:t>API Signing Key</a:t>
            </a:r>
          </a:p>
          <a:p>
            <a:pPr marL="631825" marR="0" lvl="2" indent="-349250" algn="l" defTabSz="914400" rtl="0" eaLnBrk="0" fontAlgn="base" latinLnBrk="0" hangingPunct="0">
              <a:lnSpc>
                <a:spcPct val="90000"/>
              </a:lnSpc>
              <a:spcBef>
                <a:spcPts val="0"/>
              </a:spcBef>
              <a:spcAft>
                <a:spcPts val="600"/>
              </a:spcAft>
              <a:buClr>
                <a:srgbClr val="000000"/>
              </a:buClr>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E5DBBE"/>
                </a:solidFill>
                <a:effectLst/>
                <a:uLnTx/>
                <a:uFillTx/>
                <a:latin typeface="Oracle Sans"/>
                <a:ea typeface="+mn-ea"/>
                <a:cs typeface="+mn-cs"/>
              </a:rPr>
              <a:t>Required </a:t>
            </a:r>
            <a:r>
              <a:rPr kumimoji="0" lang="en-US" sz="1800" b="0" i="0" u="none" strike="noStrike" kern="1200" cap="none" spc="0" normalizeH="0" baseline="0" noProof="0" dirty="0">
                <a:ln>
                  <a:noFill/>
                </a:ln>
                <a:solidFill>
                  <a:srgbClr val="E5DBBE"/>
                </a:solidFill>
                <a:effectLst/>
                <a:uLnTx/>
                <a:uFillTx/>
                <a:latin typeface="Oracle Sans"/>
                <a:ea typeface="+mn-ea"/>
                <a:cs typeface="+mn-cs"/>
              </a:rPr>
              <a:t>when using the OCI API in conjunction with the SDK/CLI</a:t>
            </a:r>
          </a:p>
          <a:p>
            <a:pPr marL="631825" marR="0" lvl="2" indent="-349250" algn="l" defTabSz="914400" rtl="0" eaLnBrk="0" fontAlgn="base" latinLnBrk="0" hangingPunct="0">
              <a:lnSpc>
                <a:spcPct val="90000"/>
              </a:lnSpc>
              <a:spcBef>
                <a:spcPts val="0"/>
              </a:spcBef>
              <a:spcAft>
                <a:spcPts val="600"/>
              </a:spcAft>
              <a:buClr>
                <a:srgbClr val="000000"/>
              </a:buClr>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E5DBBE"/>
                </a:solidFill>
                <a:effectLst/>
                <a:uLnTx/>
                <a:uFillTx/>
                <a:latin typeface="Oracle Sans"/>
                <a:ea typeface="+mn-ea"/>
                <a:cs typeface="+mn-cs"/>
              </a:rPr>
              <a:t>Key </a:t>
            </a:r>
            <a:r>
              <a:rPr kumimoji="0" lang="en-US" sz="1800" b="0" i="0" u="none" strike="noStrike" kern="1200" cap="none" spc="0" normalizeH="0" baseline="0" noProof="0" dirty="0">
                <a:ln>
                  <a:noFill/>
                </a:ln>
                <a:solidFill>
                  <a:srgbClr val="E5DBBE"/>
                </a:solidFill>
                <a:effectLst/>
                <a:uLnTx/>
                <a:uFillTx/>
                <a:latin typeface="Oracle Sans"/>
                <a:ea typeface="+mn-ea"/>
                <a:cs typeface="+mn-cs"/>
              </a:rPr>
              <a:t>is an RSA key pair in the PEM format </a:t>
            </a:r>
            <a:r>
              <a:rPr kumimoji="0" lang="en-US" sz="1800" b="0" i="0" u="none" strike="noStrike" kern="1200" cap="none" spc="0" normalizeH="0" baseline="0" noProof="0" dirty="0" smtClean="0">
                <a:ln>
                  <a:noFill/>
                </a:ln>
                <a:solidFill>
                  <a:srgbClr val="E5DBBE"/>
                </a:solidFill>
                <a:effectLst/>
                <a:uLnTx/>
                <a:uFillTx/>
                <a:latin typeface="Oracle Sans"/>
                <a:ea typeface="+mn-ea"/>
                <a:cs typeface="+mn-cs"/>
              </a:rPr>
              <a:t>(min </a:t>
            </a:r>
            <a:r>
              <a:rPr kumimoji="0" lang="en-US" sz="1800" b="0" i="0" u="none" strike="noStrike" kern="1200" cap="none" spc="0" normalizeH="0" baseline="0" noProof="0" dirty="0">
                <a:ln>
                  <a:noFill/>
                </a:ln>
                <a:solidFill>
                  <a:srgbClr val="E5DBBE"/>
                </a:solidFill>
                <a:effectLst/>
                <a:uLnTx/>
                <a:uFillTx/>
                <a:latin typeface="Oracle Sans"/>
                <a:ea typeface="+mn-ea"/>
                <a:cs typeface="+mn-cs"/>
              </a:rPr>
              <a:t>2048 </a:t>
            </a:r>
            <a:r>
              <a:rPr kumimoji="0" lang="en-US" sz="1800" b="0" i="0" u="none" strike="noStrike" kern="1200" cap="none" spc="0" normalizeH="0" baseline="0" noProof="0" dirty="0" smtClean="0">
                <a:ln>
                  <a:noFill/>
                </a:ln>
                <a:solidFill>
                  <a:srgbClr val="E5DBBE"/>
                </a:solidFill>
                <a:effectLst/>
                <a:uLnTx/>
                <a:uFillTx/>
                <a:latin typeface="Oracle Sans"/>
                <a:ea typeface="+mn-ea"/>
                <a:cs typeface="+mn-cs"/>
              </a:rPr>
              <a:t>bits)</a:t>
            </a:r>
            <a:endParaRPr kumimoji="0" lang="en-US" sz="1800" b="0" i="0" u="none" strike="noStrike" kern="1200" cap="none" spc="0" normalizeH="0" baseline="0" noProof="0" dirty="0">
              <a:ln>
                <a:noFill/>
              </a:ln>
              <a:solidFill>
                <a:srgbClr val="E5DBBE"/>
              </a:solidFill>
              <a:effectLst/>
              <a:uLnTx/>
              <a:uFillTx/>
              <a:latin typeface="Oracle Sans"/>
              <a:ea typeface="+mn-ea"/>
              <a:cs typeface="+mn-cs"/>
            </a:endParaRPr>
          </a:p>
          <a:p>
            <a:pPr marL="631825" marR="0" lvl="2" indent="-349250" algn="l" defTabSz="914400" rtl="0" eaLnBrk="0" fontAlgn="base" latinLnBrk="0" hangingPunct="0">
              <a:lnSpc>
                <a:spcPct val="90000"/>
              </a:lnSpc>
              <a:spcBef>
                <a:spcPts val="0"/>
              </a:spcBef>
              <a:spcAft>
                <a:spcPts val="600"/>
              </a:spcAft>
              <a:buClr>
                <a:srgbClr val="00000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In </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OCI Console</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 copy and paste the contents of the PEM public key </a:t>
            </a:r>
            <a:r>
              <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rPr>
              <a:t>file. Use </a:t>
            </a:r>
            <a:r>
              <a:rPr kumimoji="0" lang="en-US" sz="1800" b="0" i="0" u="none" strike="noStrike" kern="1200" cap="none" spc="0" normalizeH="0" baseline="0" noProof="0" dirty="0">
                <a:ln>
                  <a:noFill/>
                </a:ln>
                <a:solidFill>
                  <a:srgbClr val="E5DBBE"/>
                </a:solidFill>
                <a:effectLst/>
                <a:uLnTx/>
                <a:uFillTx/>
                <a:latin typeface="Oracle Sans" panose="020B0503020204020204" pitchFamily="34" charset="0"/>
                <a:ea typeface="+mn-ea"/>
                <a:cs typeface="+mn-cs"/>
              </a:rPr>
              <a:t>the private key with the SDK or with your own client to sign your API requests</a:t>
            </a:r>
            <a:endParaRPr kumimoji="0" lang="en-US" sz="1800" b="0" i="0" u="none" strike="noStrike" kern="1200" cap="none" spc="0" normalizeH="0" baseline="0" noProof="0" dirty="0" smtClean="0">
              <a:ln>
                <a:noFill/>
              </a:ln>
              <a:solidFill>
                <a:srgbClr val="E5DBBE"/>
              </a:solidFill>
              <a:effectLst/>
              <a:uLnTx/>
              <a:uFillTx/>
              <a:latin typeface="Oracle Sans" panose="020B0503020204020204" pitchFamily="34" charset="0"/>
              <a:ea typeface="+mn-ea"/>
              <a:cs typeface="+mn-cs"/>
            </a:endParaRPr>
          </a:p>
          <a:p>
            <a:pPr marL="174625" marR="0" lvl="1" indent="-349250" algn="l" defTabSz="914400" rtl="0" eaLnBrk="0" fontAlgn="base" latinLnBrk="0" hangingPunct="0">
              <a:lnSpc>
                <a:spcPct val="90000"/>
              </a:lnSpc>
              <a:spcBef>
                <a:spcPts val="0"/>
              </a:spcBef>
              <a:spcAft>
                <a:spcPts val="600"/>
              </a:spcAft>
              <a:buClr>
                <a:srgbClr val="000000"/>
              </a:buClr>
              <a:buSzTx/>
              <a:buFont typeface="Arial" panose="020B0604020202020204" pitchFamily="34" charset="0"/>
              <a:buChar char="•"/>
              <a:tabLst/>
              <a:defRPr/>
            </a:pPr>
            <a:r>
              <a:rPr kumimoji="0" lang="en-US" sz="1800" b="1" i="0" u="none" strike="noStrike" kern="1200" cap="none" spc="0" normalizeH="0" baseline="0" noProof="0" dirty="0" smtClean="0">
                <a:ln>
                  <a:noFill/>
                </a:ln>
                <a:solidFill>
                  <a:srgbClr val="E5DBBE"/>
                </a:solidFill>
                <a:effectLst/>
                <a:uLnTx/>
                <a:uFillTx/>
                <a:latin typeface="Oracle Sans"/>
                <a:ea typeface="+mn-ea"/>
                <a:cs typeface="+mn-cs"/>
              </a:rPr>
              <a:t>Auth </a:t>
            </a:r>
            <a:r>
              <a:rPr kumimoji="0" lang="en-US" sz="1800" b="1" i="0" u="none" strike="noStrike" kern="1200" cap="none" spc="0" normalizeH="0" baseline="0" noProof="0" dirty="0">
                <a:ln>
                  <a:noFill/>
                </a:ln>
                <a:solidFill>
                  <a:srgbClr val="E5DBBE"/>
                </a:solidFill>
                <a:effectLst/>
                <a:uLnTx/>
                <a:uFillTx/>
                <a:latin typeface="Oracle Sans"/>
                <a:ea typeface="+mn-ea"/>
                <a:cs typeface="+mn-cs"/>
              </a:rPr>
              <a:t>Tokens</a:t>
            </a:r>
          </a:p>
          <a:p>
            <a:pPr marL="631825" marR="0" lvl="2" indent="-349250" algn="l" defTabSz="914400" rtl="0" eaLnBrk="0" fontAlgn="base" latinLnBrk="0" hangingPunct="0">
              <a:lnSpc>
                <a:spcPct val="90000"/>
              </a:lnSpc>
              <a:spcBef>
                <a:spcPts val="0"/>
              </a:spcBef>
              <a:spcAft>
                <a:spcPts val="600"/>
              </a:spcAft>
              <a:buClr>
                <a:srgbClr val="000000"/>
              </a:buClr>
              <a:buSzTx/>
              <a:buFont typeface="Arial" panose="020B0604020202020204" pitchFamily="34" charset="0"/>
              <a:buChar char="•"/>
              <a:tabLst/>
              <a:defRPr/>
            </a:pPr>
            <a:r>
              <a:rPr kumimoji="0" lang="en-US" sz="1800" b="0" i="0" u="none" strike="noStrike" kern="1200" cap="none" spc="0" normalizeH="0" baseline="0" noProof="0" dirty="0" smtClean="0">
                <a:ln>
                  <a:noFill/>
                </a:ln>
                <a:solidFill>
                  <a:srgbClr val="E5DBBE"/>
                </a:solidFill>
                <a:effectLst/>
                <a:uLnTx/>
                <a:uFillTx/>
                <a:latin typeface="Oracle Sans"/>
                <a:ea typeface="+mn-ea"/>
                <a:cs typeface="+mn-cs"/>
              </a:rPr>
              <a:t>Oracle-generated </a:t>
            </a:r>
            <a:r>
              <a:rPr kumimoji="0" lang="en-US" sz="1800" b="0" i="0" u="none" strike="noStrike" kern="1200" cap="none" spc="0" normalizeH="0" baseline="0" noProof="0" dirty="0">
                <a:ln>
                  <a:noFill/>
                </a:ln>
                <a:solidFill>
                  <a:srgbClr val="E5DBBE"/>
                </a:solidFill>
                <a:effectLst/>
                <a:uLnTx/>
                <a:uFillTx/>
                <a:latin typeface="Oracle Sans"/>
                <a:ea typeface="+mn-ea"/>
                <a:cs typeface="+mn-cs"/>
              </a:rPr>
              <a:t>token strings </a:t>
            </a:r>
            <a:r>
              <a:rPr kumimoji="0" lang="en-US" sz="1800" b="0" i="0" u="none" strike="noStrike" kern="1200" cap="none" spc="0" normalizeH="0" baseline="0" noProof="0" dirty="0" smtClean="0">
                <a:ln>
                  <a:noFill/>
                </a:ln>
                <a:solidFill>
                  <a:srgbClr val="E5DBBE"/>
                </a:solidFill>
                <a:effectLst/>
                <a:uLnTx/>
                <a:uFillTx/>
                <a:latin typeface="Oracle Sans"/>
                <a:ea typeface="+mn-ea"/>
                <a:cs typeface="+mn-cs"/>
              </a:rPr>
              <a:t>to authenticate </a:t>
            </a:r>
            <a:r>
              <a:rPr kumimoji="0" lang="en-US" sz="1800" b="0" i="0" u="none" strike="noStrike" kern="1200" cap="none" spc="0" normalizeH="0" baseline="0" noProof="0" dirty="0">
                <a:ln>
                  <a:noFill/>
                </a:ln>
                <a:solidFill>
                  <a:srgbClr val="E5DBBE"/>
                </a:solidFill>
                <a:effectLst/>
                <a:uLnTx/>
                <a:uFillTx/>
                <a:latin typeface="Oracle Sans"/>
                <a:ea typeface="+mn-ea"/>
                <a:cs typeface="+mn-cs"/>
              </a:rPr>
              <a:t>with </a:t>
            </a:r>
            <a:r>
              <a:rPr kumimoji="0" lang="en-US" sz="1800" b="0" i="0" u="none" strike="noStrike" kern="1200" cap="none" spc="0" normalizeH="0" baseline="0" noProof="0" dirty="0" smtClean="0">
                <a:ln>
                  <a:noFill/>
                </a:ln>
                <a:solidFill>
                  <a:srgbClr val="E5DBBE"/>
                </a:solidFill>
                <a:effectLst/>
                <a:uLnTx/>
                <a:uFillTx/>
                <a:latin typeface="Oracle Sans"/>
                <a:ea typeface="+mn-ea"/>
                <a:cs typeface="+mn-cs"/>
              </a:rPr>
              <a:t>3</a:t>
            </a:r>
            <a:r>
              <a:rPr kumimoji="0" lang="en-US" sz="1800" b="0" i="0" u="none" strike="noStrike" kern="1200" cap="none" spc="0" normalizeH="0" baseline="30000" noProof="0" dirty="0" smtClean="0">
                <a:ln>
                  <a:noFill/>
                </a:ln>
                <a:solidFill>
                  <a:srgbClr val="E5DBBE"/>
                </a:solidFill>
                <a:effectLst/>
                <a:uLnTx/>
                <a:uFillTx/>
                <a:latin typeface="Oracle Sans"/>
                <a:ea typeface="+mn-ea"/>
                <a:cs typeface="+mn-cs"/>
              </a:rPr>
              <a:t>rd</a:t>
            </a:r>
            <a:r>
              <a:rPr kumimoji="0" lang="en-US" sz="1800" b="0" i="0" u="none" strike="noStrike" kern="1200" cap="none" spc="0" normalizeH="0" baseline="0" noProof="0" dirty="0" smtClean="0">
                <a:ln>
                  <a:noFill/>
                </a:ln>
                <a:solidFill>
                  <a:srgbClr val="E5DBBE"/>
                </a:solidFill>
                <a:effectLst/>
                <a:uLnTx/>
                <a:uFillTx/>
                <a:latin typeface="Oracle Sans"/>
                <a:ea typeface="+mn-ea"/>
                <a:cs typeface="+mn-cs"/>
              </a:rPr>
              <a:t> party </a:t>
            </a:r>
            <a:r>
              <a:rPr kumimoji="0" lang="en-US" sz="1800" b="0" i="0" u="none" strike="noStrike" kern="1200" cap="none" spc="0" normalizeH="0" baseline="0" noProof="0" dirty="0">
                <a:ln>
                  <a:noFill/>
                </a:ln>
                <a:solidFill>
                  <a:srgbClr val="E5DBBE"/>
                </a:solidFill>
                <a:effectLst/>
                <a:uLnTx/>
                <a:uFillTx/>
                <a:latin typeface="Oracle Sans"/>
                <a:ea typeface="+mn-ea"/>
                <a:cs typeface="+mn-cs"/>
              </a:rPr>
              <a:t>APIs that do no support </a:t>
            </a:r>
            <a:r>
              <a:rPr kumimoji="0" lang="en-US" sz="1800" b="0" i="0" u="none" strike="noStrike" kern="1200" cap="none" spc="0" normalizeH="0" baseline="0" noProof="0" dirty="0" smtClean="0">
                <a:ln>
                  <a:noFill/>
                </a:ln>
                <a:solidFill>
                  <a:srgbClr val="E5DBBE"/>
                </a:solidFill>
                <a:effectLst/>
                <a:uLnTx/>
                <a:uFillTx/>
                <a:latin typeface="Oracle Sans"/>
                <a:ea typeface="+mn-ea"/>
                <a:cs typeface="+mn-cs"/>
              </a:rPr>
              <a:t>OCI </a:t>
            </a:r>
            <a:r>
              <a:rPr kumimoji="0" lang="en-US" sz="1800" b="0" i="0" u="none" strike="noStrike" kern="1200" cap="none" spc="0" normalizeH="0" baseline="0" noProof="0" dirty="0">
                <a:ln>
                  <a:noFill/>
                </a:ln>
                <a:solidFill>
                  <a:srgbClr val="E5DBBE"/>
                </a:solidFill>
                <a:effectLst/>
                <a:uLnTx/>
                <a:uFillTx/>
                <a:latin typeface="Oracle Sans"/>
                <a:ea typeface="+mn-ea"/>
                <a:cs typeface="+mn-cs"/>
              </a:rPr>
              <a:t>signature-based </a:t>
            </a:r>
            <a:r>
              <a:rPr kumimoji="0" lang="en-US" sz="1800" b="0" i="0" u="none" strike="noStrike" kern="1200" cap="none" spc="0" normalizeH="0" baseline="0" noProof="0" dirty="0" smtClean="0">
                <a:ln>
                  <a:noFill/>
                </a:ln>
                <a:solidFill>
                  <a:srgbClr val="E5DBBE"/>
                </a:solidFill>
                <a:effectLst/>
                <a:uLnTx/>
                <a:uFillTx/>
                <a:latin typeface="Oracle Sans"/>
                <a:ea typeface="+mn-ea"/>
                <a:cs typeface="+mn-cs"/>
              </a:rPr>
              <a:t>authentication (e.g. ADW)</a:t>
            </a:r>
          </a:p>
          <a:p>
            <a:pPr marL="631825" marR="0" lvl="2" indent="-349250" algn="l" defTabSz="914400" rtl="0" eaLnBrk="0" fontAlgn="base" latinLnBrk="0" hangingPunct="0">
              <a:lnSpc>
                <a:spcPct val="90000"/>
              </a:lnSpc>
              <a:spcBef>
                <a:spcPts val="0"/>
              </a:spcBef>
              <a:spcAft>
                <a:spcPts val="600"/>
              </a:spcAft>
              <a:buClr>
                <a:srgbClr val="00000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E5DBBE"/>
                </a:solidFill>
                <a:effectLst/>
                <a:uLnTx/>
                <a:uFillTx/>
                <a:latin typeface="Oracle Sans"/>
                <a:ea typeface="+mn-ea"/>
                <a:cs typeface="+mn-cs"/>
              </a:rPr>
              <a:t>Auth tokens do not </a:t>
            </a:r>
            <a:r>
              <a:rPr kumimoji="0" lang="en-US" sz="1800" b="0" i="0" u="none" strike="noStrike" kern="1200" cap="none" spc="0" normalizeH="0" baseline="0" noProof="0" dirty="0" smtClean="0">
                <a:ln>
                  <a:noFill/>
                </a:ln>
                <a:solidFill>
                  <a:srgbClr val="E5DBBE"/>
                </a:solidFill>
                <a:effectLst/>
                <a:uLnTx/>
                <a:uFillTx/>
                <a:latin typeface="Oracle Sans"/>
                <a:ea typeface="+mn-ea"/>
                <a:cs typeface="+mn-cs"/>
              </a:rPr>
              <a:t>expire</a:t>
            </a:r>
            <a:endParaRPr kumimoji="0" lang="en-US" sz="1800" b="0" i="0" u="none" strike="noStrike" kern="1200" cap="none" spc="0" normalizeH="0" baseline="0" noProof="0" dirty="0">
              <a:ln>
                <a:noFill/>
              </a:ln>
              <a:solidFill>
                <a:srgbClr val="E5DBBE"/>
              </a:solidFill>
              <a:effectLst/>
              <a:uLnTx/>
              <a:uFillTx/>
              <a:latin typeface="Oracle Sans"/>
              <a:ea typeface="+mn-ea"/>
              <a:cs typeface="+mn-cs"/>
            </a:endParaRPr>
          </a:p>
        </p:txBody>
      </p:sp>
      <p:pic>
        <p:nvPicPr>
          <p:cNvPr id="4" name="Picture 3"/>
          <p:cNvPicPr>
            <a:picLocks noChangeAspect="1"/>
          </p:cNvPicPr>
          <p:nvPr/>
        </p:nvPicPr>
        <p:blipFill>
          <a:blip r:embed="rId5"/>
          <a:stretch>
            <a:fillRect/>
          </a:stretch>
        </p:blipFill>
        <p:spPr>
          <a:xfrm>
            <a:off x="8092421" y="5008675"/>
            <a:ext cx="2971800" cy="1498457"/>
          </a:xfrm>
          <a:prstGeom prst="rect">
            <a:avLst/>
          </a:prstGeom>
        </p:spPr>
      </p:pic>
    </p:spTree>
    <p:custDataLst>
      <p:tags r:id="rId1"/>
    </p:custDataLst>
    <p:extLst>
      <p:ext uri="{BB962C8B-B14F-4D97-AF65-F5344CB8AC3E}">
        <p14:creationId xmlns:p14="http://schemas.microsoft.com/office/powerpoint/2010/main" val="3549225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Light Master ">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 (NXPowerLite Copy).pptx" id="{AE310C2E-BC4D-4F56-BD76-471CBE522D37}" vid="{029E71FD-0602-46C5-BB56-049A17F1B990}"/>
    </a:ext>
  </a:extLst>
</a:theme>
</file>

<file path=ppt/theme/theme2.xml><?xml version="1.0" encoding="utf-8"?>
<a:theme xmlns:a="http://schemas.openxmlformats.org/drawingml/2006/main" name="Dark Master">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 (NXPowerLite Copy).pptx" id="{AE310C2E-BC4D-4F56-BD76-471CBE522D37}" vid="{03D8F6CA-98DF-468F-9E1A-F51A22E774F7}"/>
    </a:ext>
  </a:extLst>
</a:theme>
</file>

<file path=ppt/theme/theme3.xml><?xml version="1.0" encoding="utf-8"?>
<a:theme xmlns:a="http://schemas.openxmlformats.org/drawingml/2006/main" name="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 Redwood Modern v1.3.potx" id="{C40D26AA-AE81-48D1-A0F0-5E13EA2B508E}" vid="{041AC451-E38F-4576-BE01-533403702A14}"/>
    </a:ext>
  </a:extLst>
</a:theme>
</file>

<file path=ppt/theme/theme4.xml><?xml version="1.0" encoding="utf-8"?>
<a:theme xmlns:a="http://schemas.openxmlformats.org/drawingml/2006/main" name="1_Parent Master Pillars">
  <a:themeElements>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ACD62"/>
    </a:custClr>
    <a:custClr name="Highlight/numbered list light theme">
      <a:srgbClr val="AE562C"/>
    </a:custClr>
    <a:custClr name="Hyperlink light theme (default)">
      <a:srgbClr val="2C5967"/>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 Redwood Modern v1.2a.potx" id="{2DCB3DD6-FF32-4C5B-94C6-FEEEE0758C80}" vid="{10848349-FBFC-4443-B9C7-92936F04B5AC}"/>
    </a:ext>
  </a:extLst>
</a:theme>
</file>

<file path=ppt/theme/theme5.xml><?xml version="1.0" encoding="utf-8"?>
<a:theme xmlns:a="http://schemas.openxmlformats.org/drawingml/2006/main" name="Parent Master">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Presentation11" id="{AC3CCEB1-9990-F24A-B7A7-A4D01C738DD5}" vid="{F8610E02-23F1-6A4B-AF59-FB173A87D991}"/>
    </a:ext>
  </a:extLst>
</a:theme>
</file>

<file path=ppt/theme/theme6.xml><?xml version="1.0" encoding="utf-8"?>
<a:theme xmlns:a="http://schemas.openxmlformats.org/drawingml/2006/main" name="2_Parent Master Pillars">
  <a:themeElements>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ACD62"/>
    </a:custClr>
    <a:custClr name="Highlight/numbered list light theme">
      <a:srgbClr val="AE562C"/>
    </a:custClr>
    <a:custClr name="Hyperlink light theme (default)">
      <a:srgbClr val="2C5967"/>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 Redwood Modern v1.2a.potx" id="{2DCB3DD6-FF32-4C5B-94C6-FEEEE0758C80}" vid="{10848349-FBFC-4443-B9C7-92936F04B5AC}"/>
    </a:ext>
  </a:extLst>
</a:theme>
</file>

<file path=ppt/theme/theme7.xml><?xml version="1.0" encoding="utf-8"?>
<a:theme xmlns:a="http://schemas.openxmlformats.org/drawingml/2006/main" name="1_Parent Master">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Presentation11" id="{AC3CCEB1-9990-F24A-B7A7-A4D01C738DD5}" vid="{F8610E02-23F1-6A4B-AF59-FB173A87D99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docProps/app.xml><?xml version="1.0" encoding="utf-8"?>
<Properties xmlns="http://schemas.openxmlformats.org/officeDocument/2006/extended-properties" xmlns:vt="http://schemas.openxmlformats.org/officeDocument/2006/docPropsVTypes">
  <Template/>
  <TotalTime>17228</TotalTime>
  <Words>5776</Words>
  <Application>Microsoft Office PowerPoint</Application>
  <PresentationFormat>Widescreen</PresentationFormat>
  <Paragraphs>601</Paragraphs>
  <Slides>51</Slides>
  <Notes>39</Notes>
  <HiddenSlides>0</HiddenSlides>
  <MMClips>0</MMClips>
  <ScaleCrop>false</ScaleCrop>
  <HeadingPairs>
    <vt:vector size="6" baseType="variant">
      <vt:variant>
        <vt:lpstr>Fonts Used</vt:lpstr>
      </vt:variant>
      <vt:variant>
        <vt:i4>22</vt:i4>
      </vt:variant>
      <vt:variant>
        <vt:lpstr>Theme</vt:lpstr>
      </vt:variant>
      <vt:variant>
        <vt:i4>7</vt:i4>
      </vt:variant>
      <vt:variant>
        <vt:lpstr>Slide Titles</vt:lpstr>
      </vt:variant>
      <vt:variant>
        <vt:i4>51</vt:i4>
      </vt:variant>
    </vt:vector>
  </HeadingPairs>
  <TitlesOfParts>
    <vt:vector size="80" baseType="lpstr">
      <vt:lpstr>Arial</vt:lpstr>
      <vt:lpstr>Arial</vt:lpstr>
      <vt:lpstr>Arial Narrow</vt:lpstr>
      <vt:lpstr>Calibri</vt:lpstr>
      <vt:lpstr>Calibri Light</vt:lpstr>
      <vt:lpstr>Consolas</vt:lpstr>
      <vt:lpstr>Courier</vt:lpstr>
      <vt:lpstr>Georgia</vt:lpstr>
      <vt:lpstr>Helvetica Neue</vt:lpstr>
      <vt:lpstr>Open Sans Light</vt:lpstr>
      <vt:lpstr>Oracle Sans</vt:lpstr>
      <vt:lpstr>Oracle Sans Extra Bold</vt:lpstr>
      <vt:lpstr>Oracle Sans Light</vt:lpstr>
      <vt:lpstr>Oracle Sans Regular</vt:lpstr>
      <vt:lpstr>Oracle Sans Semi</vt:lpstr>
      <vt:lpstr>Oracle Sans Semi Bold</vt:lpstr>
      <vt:lpstr>Oracle Sans Tab</vt:lpstr>
      <vt:lpstr>Oracle Sans Tab Light</vt:lpstr>
      <vt:lpstr>Segoe UI</vt:lpstr>
      <vt:lpstr>Segoe UI Black</vt:lpstr>
      <vt:lpstr>System Font Regular</vt:lpstr>
      <vt:lpstr>Wingdings</vt:lpstr>
      <vt:lpstr>Light Master </vt:lpstr>
      <vt:lpstr>Dark Master</vt:lpstr>
      <vt:lpstr>Parent Master Pillars</vt:lpstr>
      <vt:lpstr>1_Parent Master Pillars</vt:lpstr>
      <vt:lpstr>Parent Master</vt:lpstr>
      <vt:lpstr>2_Parent Master Pillars</vt:lpstr>
      <vt:lpstr>1_Parent Master</vt:lpstr>
      <vt:lpstr>Identity &amp; Access Mgmt</vt:lpstr>
      <vt:lpstr>Agenda</vt:lpstr>
      <vt:lpstr>What is OCI IAM?</vt:lpstr>
      <vt:lpstr>How it  works?</vt:lpstr>
      <vt:lpstr>PowerPoint Presentation</vt:lpstr>
      <vt:lpstr>Identity Concepts</vt:lpstr>
      <vt:lpstr>Principals</vt:lpstr>
      <vt:lpstr>Dynamic Groups</vt:lpstr>
      <vt:lpstr>Authentication</vt:lpstr>
      <vt:lpstr>PowerPoint Presentation</vt:lpstr>
      <vt:lpstr>IAM Policies</vt:lpstr>
      <vt:lpstr>PowerPoint Presentation</vt:lpstr>
      <vt:lpstr>PowerPoint Presentation</vt:lpstr>
      <vt:lpstr>PowerPoint Presentation</vt:lpstr>
      <vt:lpstr>Common Policies</vt:lpstr>
      <vt:lpstr>Compartments</vt:lpstr>
      <vt:lpstr>Compartment</vt:lpstr>
      <vt:lpstr>PowerPoint Presentation</vt:lpstr>
      <vt:lpstr>Policy Inheritance and Attachment for Compartments</vt:lpstr>
      <vt:lpstr>Policy Inheritance</vt:lpstr>
      <vt:lpstr>Policy Attachment</vt:lpstr>
      <vt:lpstr>Tags</vt:lpstr>
      <vt:lpstr>Tagging</vt:lpstr>
      <vt:lpstr>Tag Namespace</vt:lpstr>
      <vt:lpstr>Working with defined tags</vt:lpstr>
      <vt:lpstr>Tag-based Access Control</vt:lpstr>
      <vt:lpstr>Tag-based Access Control</vt:lpstr>
      <vt:lpstr>Tag-based Access Control</vt:lpstr>
      <vt:lpstr>Multifactor Authentication (MFA)</vt:lpstr>
      <vt:lpstr>Multi-factor Authentication (MFA) - General Concepts</vt:lpstr>
      <vt:lpstr>Multi-factor Authentication (MFA)  -  How to enable?</vt:lpstr>
      <vt:lpstr>Advanced IAM Policies</vt:lpstr>
      <vt:lpstr>PowerPoint Presentation</vt:lpstr>
      <vt:lpstr>PowerPoint Presentation</vt:lpstr>
      <vt:lpstr>PowerPoint Presentation</vt:lpstr>
      <vt:lpstr>Advanced Policy</vt:lpstr>
      <vt:lpstr>Scoping Access with Permissions or API Operations</vt:lpstr>
      <vt:lpstr>Identity Federation</vt:lpstr>
      <vt:lpstr>Best Practices for securing IAM – IAM Federation</vt:lpstr>
      <vt:lpstr>Experience for Federated Users</vt:lpstr>
      <vt:lpstr>Federation with IDCS  - Recommended</vt:lpstr>
      <vt:lpstr>Federation with Microsoft Active Directory</vt:lpstr>
      <vt:lpstr>Federation with Microsoft Azure Active Directory</vt:lpstr>
      <vt:lpstr>Reference IAM Model: Authentication and user management</vt:lpstr>
      <vt:lpstr>Reference IAM model for Enterprises</vt:lpstr>
      <vt:lpstr>Compartments</vt:lpstr>
      <vt:lpstr>Moving a Compartment to a Different Parent Compartment</vt:lpstr>
      <vt:lpstr>Reference IAM Model: Compartments</vt:lpstr>
      <vt:lpstr>Reference IAM Model: Compartments</vt:lpstr>
      <vt:lpstr> Wrap-Up You should now be familiar with: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install fonts before using</dc:title>
  <dc:creator>Mona Carol</dc:creator>
  <cp:lastModifiedBy>Alexandre Fagundes</cp:lastModifiedBy>
  <cp:revision>200</cp:revision>
  <dcterms:created xsi:type="dcterms:W3CDTF">2019-09-03T17:35:16Z</dcterms:created>
  <dcterms:modified xsi:type="dcterms:W3CDTF">2022-02-21T16:58:11Z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6186370</vt:lpwstr>
  </property>
  <property fmtid="{D5CDD505-2E9C-101B-9397-08002B2CF9AE}" pid="3" name="NXPowerLiteSettings">
    <vt:lpwstr>C700052003A000</vt:lpwstr>
  </property>
  <property fmtid="{D5CDD505-2E9C-101B-9397-08002B2CF9AE}" pid="4" name="NXPowerLiteVersion">
    <vt:lpwstr>D8.0.4</vt:lpwstr>
  </property>
</Properties>
</file>